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57" r:id="rId3"/>
    <p:sldId id="296" r:id="rId4"/>
    <p:sldId id="258" r:id="rId5"/>
    <p:sldId id="299" r:id="rId6"/>
    <p:sldId id="262" r:id="rId7"/>
    <p:sldId id="259" r:id="rId8"/>
    <p:sldId id="304" r:id="rId9"/>
    <p:sldId id="289" r:id="rId10"/>
    <p:sldId id="260" r:id="rId11"/>
    <p:sldId id="297" r:id="rId12"/>
    <p:sldId id="298" r:id="rId13"/>
    <p:sldId id="261" r:id="rId14"/>
    <p:sldId id="265" r:id="rId15"/>
    <p:sldId id="268" r:id="rId16"/>
    <p:sldId id="267" r:id="rId17"/>
    <p:sldId id="269" r:id="rId18"/>
    <p:sldId id="290" r:id="rId19"/>
    <p:sldId id="270" r:id="rId20"/>
    <p:sldId id="273" r:id="rId21"/>
    <p:sldId id="271" r:id="rId22"/>
    <p:sldId id="305" r:id="rId23"/>
    <p:sldId id="272" r:id="rId24"/>
    <p:sldId id="274" r:id="rId25"/>
    <p:sldId id="275" r:id="rId26"/>
    <p:sldId id="276" r:id="rId27"/>
    <p:sldId id="277" r:id="rId28"/>
    <p:sldId id="278" r:id="rId29"/>
    <p:sldId id="279" r:id="rId30"/>
    <p:sldId id="302" r:id="rId31"/>
    <p:sldId id="303" r:id="rId32"/>
    <p:sldId id="291" r:id="rId33"/>
    <p:sldId id="280" r:id="rId34"/>
    <p:sldId id="282" r:id="rId35"/>
    <p:sldId id="281" r:id="rId36"/>
    <p:sldId id="283" r:id="rId37"/>
    <p:sldId id="292" r:id="rId38"/>
    <p:sldId id="284" r:id="rId39"/>
    <p:sldId id="285" r:id="rId40"/>
    <p:sldId id="293" r:id="rId41"/>
    <p:sldId id="286" r:id="rId42"/>
    <p:sldId id="287" r:id="rId43"/>
    <p:sldId id="28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AF2F"/>
    <a:srgbClr val="C09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74" autoAdjust="0"/>
    <p:restoredTop sz="98589" autoAdjust="0"/>
  </p:normalViewPr>
  <p:slideViewPr>
    <p:cSldViewPr>
      <p:cViewPr varScale="1">
        <p:scale>
          <a:sx n="64" d="100"/>
          <a:sy n="64" d="100"/>
        </p:scale>
        <p:origin x="-17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image" Target="../media/image3.jpeg"/><Relationship Id="rId2" Type="http://schemas.openxmlformats.org/officeDocument/2006/relationships/image" Target="../media/image4.gif"/></Relationships>
</file>

<file path=ppt/diagrams/_rels/data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image" Target="../media/image8.png"/><Relationship Id="rId2" Type="http://schemas.openxmlformats.org/officeDocument/2006/relationships/image" Target="../media/image4.gif"/></Relationships>
</file>

<file path=ppt/diagrams/_rels/drawing1.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image" Target="../media/image3.jpeg"/><Relationship Id="rId2" Type="http://schemas.openxmlformats.org/officeDocument/2006/relationships/image" Target="../media/image4.gif"/></Relationships>
</file>

<file path=ppt/diagrams/_rels/drawing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image" Target="../media/image8.png"/><Relationship Id="rId2" Type="http://schemas.openxmlformats.org/officeDocument/2006/relationships/image" Target="../media/image4.gif"/></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68FEB7-E99D-489F-8837-10EBCAB67F90}"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en-US"/>
        </a:p>
      </dgm:t>
    </dgm:pt>
    <dgm:pt modelId="{3576C00E-FA87-46FE-A118-4C3F7956538B}">
      <dgm:prSet phldrT="[Text]"/>
      <dgm:spPr>
        <a:solidFill>
          <a:schemeClr val="accent6">
            <a:lumMod val="75000"/>
          </a:schemeClr>
        </a:solidFill>
      </dgm:spPr>
      <dgm:t>
        <a:bodyPr/>
        <a:lstStyle/>
        <a:p>
          <a:r>
            <a:rPr lang="en-US" dirty="0" smtClean="0"/>
            <a:t>Planning</a:t>
          </a:r>
          <a:endParaRPr lang="en-US" dirty="0"/>
        </a:p>
      </dgm:t>
    </dgm:pt>
    <dgm:pt modelId="{E90FFC21-C704-4DED-93E7-CD0ADCFD315E}" type="parTrans" cxnId="{8E4632EE-3326-4EEB-A445-865A7C0859F4}">
      <dgm:prSet/>
      <dgm:spPr/>
      <dgm:t>
        <a:bodyPr/>
        <a:lstStyle/>
        <a:p>
          <a:endParaRPr lang="en-US"/>
        </a:p>
      </dgm:t>
    </dgm:pt>
    <dgm:pt modelId="{2A7501DA-D2B2-4FB7-A893-BDD981E1418B}" type="sibTrans" cxnId="{8E4632EE-3326-4EEB-A445-865A7C0859F4}">
      <dgm:prSet/>
      <dgm:spPr/>
      <dgm:t>
        <a:bodyPr/>
        <a:lstStyle/>
        <a:p>
          <a:endParaRPr lang="en-US"/>
        </a:p>
      </dgm:t>
    </dgm:pt>
    <dgm:pt modelId="{E03C3D04-B5CC-4B67-851E-60B0695A999C}">
      <dgm:prSet phldrT="[Text]"/>
      <dgm:spPr>
        <a:solidFill>
          <a:srgbClr val="72AF2F"/>
        </a:solidFill>
      </dgm:spPr>
      <dgm:t>
        <a:bodyPr/>
        <a:lstStyle/>
        <a:p>
          <a:r>
            <a:rPr lang="en-US" dirty="0" smtClean="0"/>
            <a:t>Implantation</a:t>
          </a:r>
          <a:endParaRPr lang="en-US" dirty="0"/>
        </a:p>
      </dgm:t>
    </dgm:pt>
    <dgm:pt modelId="{4E8DBB71-BAEB-4AB1-9BC4-51138A455A6C}" type="parTrans" cxnId="{48FC4F8C-3DD9-4C5B-82BF-2C279C4B856E}">
      <dgm:prSet/>
      <dgm:spPr/>
      <dgm:t>
        <a:bodyPr/>
        <a:lstStyle/>
        <a:p>
          <a:endParaRPr lang="en-US"/>
        </a:p>
      </dgm:t>
    </dgm:pt>
    <dgm:pt modelId="{5178B003-554A-4F50-8436-D139DBB66830}" type="sibTrans" cxnId="{48FC4F8C-3DD9-4C5B-82BF-2C279C4B856E}">
      <dgm:prSet/>
      <dgm:spPr/>
      <dgm:t>
        <a:bodyPr/>
        <a:lstStyle/>
        <a:p>
          <a:endParaRPr lang="en-US"/>
        </a:p>
      </dgm:t>
    </dgm:pt>
    <dgm:pt modelId="{BFEC450F-B693-45A7-83C7-64D1A49E3942}">
      <dgm:prSet phldrT="[Text]"/>
      <dgm:spPr>
        <a:solidFill>
          <a:srgbClr val="C09200"/>
        </a:solidFill>
      </dgm:spPr>
      <dgm:t>
        <a:bodyPr/>
        <a:lstStyle/>
        <a:p>
          <a:r>
            <a:rPr lang="en-US" dirty="0" smtClean="0"/>
            <a:t>Evaluation</a:t>
          </a:r>
          <a:endParaRPr lang="en-US" dirty="0"/>
        </a:p>
      </dgm:t>
    </dgm:pt>
    <dgm:pt modelId="{8E2B2ACE-6164-4195-8A1B-4FEE1045CA56}" type="parTrans" cxnId="{582EE416-74AF-4F49-AD24-DEC8712BEB1D}">
      <dgm:prSet/>
      <dgm:spPr/>
      <dgm:t>
        <a:bodyPr/>
        <a:lstStyle/>
        <a:p>
          <a:endParaRPr lang="en-US"/>
        </a:p>
      </dgm:t>
    </dgm:pt>
    <dgm:pt modelId="{F0B782F5-AA41-40AE-AE2A-FA927BBCE5A6}" type="sibTrans" cxnId="{582EE416-74AF-4F49-AD24-DEC8712BEB1D}">
      <dgm:prSet/>
      <dgm:spPr/>
      <dgm:t>
        <a:bodyPr/>
        <a:lstStyle/>
        <a:p>
          <a:endParaRPr lang="en-US"/>
        </a:p>
      </dgm:t>
    </dgm:pt>
    <dgm:pt modelId="{7FF1D99D-61EA-4D08-BACF-21C17093AB5A}">
      <dgm:prSet/>
      <dgm:spPr>
        <a:solidFill>
          <a:schemeClr val="accent4">
            <a:lumMod val="75000"/>
          </a:schemeClr>
        </a:solidFill>
      </dgm:spPr>
      <dgm:t>
        <a:bodyPr/>
        <a:lstStyle/>
        <a:p>
          <a:r>
            <a:rPr lang="en-US" dirty="0" smtClean="0"/>
            <a:t>Diagnosis</a:t>
          </a:r>
          <a:endParaRPr lang="en-US" dirty="0"/>
        </a:p>
      </dgm:t>
    </dgm:pt>
    <dgm:pt modelId="{431F1E9F-C112-408B-8F84-94B39BD35881}" type="parTrans" cxnId="{1918446C-9C80-4772-9976-196A66713A30}">
      <dgm:prSet/>
      <dgm:spPr/>
      <dgm:t>
        <a:bodyPr/>
        <a:lstStyle/>
        <a:p>
          <a:endParaRPr lang="en-US"/>
        </a:p>
      </dgm:t>
    </dgm:pt>
    <dgm:pt modelId="{FDCD4FB4-9143-44D4-B0C4-85B66455AACC}" type="sibTrans" cxnId="{1918446C-9C80-4772-9976-196A66713A30}">
      <dgm:prSet/>
      <dgm:spPr/>
      <dgm:t>
        <a:bodyPr/>
        <a:lstStyle/>
        <a:p>
          <a:endParaRPr lang="en-US"/>
        </a:p>
      </dgm:t>
    </dgm:pt>
    <dgm:pt modelId="{3175D152-14D3-44EC-91EF-ECDF36174559}">
      <dgm:prSet/>
      <dgm:spPr>
        <a:solidFill>
          <a:srgbClr val="7030A0"/>
        </a:solidFill>
      </dgm:spPr>
      <dgm:t>
        <a:bodyPr/>
        <a:lstStyle/>
        <a:p>
          <a:r>
            <a:rPr lang="en-US" dirty="0" smtClean="0"/>
            <a:t>Assessment</a:t>
          </a:r>
          <a:endParaRPr lang="en-US" dirty="0"/>
        </a:p>
      </dgm:t>
    </dgm:pt>
    <dgm:pt modelId="{88952386-5316-4247-8CD6-D87949CDCB93}" type="parTrans" cxnId="{3C7132E5-879D-4A04-8701-5424B9DB96A5}">
      <dgm:prSet/>
      <dgm:spPr/>
      <dgm:t>
        <a:bodyPr/>
        <a:lstStyle/>
        <a:p>
          <a:endParaRPr lang="en-US"/>
        </a:p>
      </dgm:t>
    </dgm:pt>
    <dgm:pt modelId="{486E62F2-5C00-4CD5-BD33-BFBE805E5994}" type="sibTrans" cxnId="{3C7132E5-879D-4A04-8701-5424B9DB96A5}">
      <dgm:prSet/>
      <dgm:spPr/>
      <dgm:t>
        <a:bodyPr/>
        <a:lstStyle/>
        <a:p>
          <a:endParaRPr lang="en-US"/>
        </a:p>
      </dgm:t>
    </dgm:pt>
    <dgm:pt modelId="{BCA1292B-511D-40EA-9CBD-C030FC7148A9}" type="pres">
      <dgm:prSet presAssocID="{7068FEB7-E99D-489F-8837-10EBCAB67F90}" presName="linearFlow" presStyleCnt="0">
        <dgm:presLayoutVars>
          <dgm:dir/>
          <dgm:resizeHandles val="exact"/>
        </dgm:presLayoutVars>
      </dgm:prSet>
      <dgm:spPr/>
      <dgm:t>
        <a:bodyPr/>
        <a:lstStyle/>
        <a:p>
          <a:endParaRPr lang="en-US"/>
        </a:p>
      </dgm:t>
    </dgm:pt>
    <dgm:pt modelId="{3259851B-BAF1-4F0D-8949-281C6C486C43}" type="pres">
      <dgm:prSet presAssocID="{3175D152-14D3-44EC-91EF-ECDF36174559}" presName="composite" presStyleCnt="0"/>
      <dgm:spPr/>
    </dgm:pt>
    <dgm:pt modelId="{C82929E0-8527-4018-958B-AE85AA9F1960}" type="pres">
      <dgm:prSet presAssocID="{3175D152-14D3-44EC-91EF-ECDF36174559}" presName="imgShp" presStyleLbl="fgImgPlace1" presStyleIdx="0" presStyleCnt="5"/>
      <dgm:spPr>
        <a:blipFill rotWithShape="0">
          <a:blip xmlns:r="http://schemas.openxmlformats.org/officeDocument/2006/relationships" r:embed="rId1"/>
          <a:stretch>
            <a:fillRect/>
          </a:stretch>
        </a:blipFill>
      </dgm:spPr>
    </dgm:pt>
    <dgm:pt modelId="{D689283D-D174-4E49-A22D-7B0CE4A9653B}" type="pres">
      <dgm:prSet presAssocID="{3175D152-14D3-44EC-91EF-ECDF36174559}" presName="txShp" presStyleLbl="node1" presStyleIdx="0" presStyleCnt="5">
        <dgm:presLayoutVars>
          <dgm:bulletEnabled val="1"/>
        </dgm:presLayoutVars>
      </dgm:prSet>
      <dgm:spPr/>
      <dgm:t>
        <a:bodyPr/>
        <a:lstStyle/>
        <a:p>
          <a:endParaRPr lang="en-US"/>
        </a:p>
      </dgm:t>
    </dgm:pt>
    <dgm:pt modelId="{E7ADFFC9-3886-4806-9421-790C2C249EE5}" type="pres">
      <dgm:prSet presAssocID="{486E62F2-5C00-4CD5-BD33-BFBE805E5994}" presName="spacing" presStyleCnt="0"/>
      <dgm:spPr/>
    </dgm:pt>
    <dgm:pt modelId="{81C8D704-EE43-43E4-B491-112F257D56EA}" type="pres">
      <dgm:prSet presAssocID="{7FF1D99D-61EA-4D08-BACF-21C17093AB5A}" presName="composite" presStyleCnt="0"/>
      <dgm:spPr/>
    </dgm:pt>
    <dgm:pt modelId="{DCB40A78-F973-4D58-A5B8-C3F7A5E93CE8}" type="pres">
      <dgm:prSet presAssocID="{7FF1D99D-61EA-4D08-BACF-21C17093AB5A}" presName="imgShp" presStyleLbl="fgImgPlace1" presStyleIdx="1" presStyleCnt="5"/>
      <dgm:spPr>
        <a:blipFill rotWithShape="0">
          <a:blip xmlns:r="http://schemas.openxmlformats.org/officeDocument/2006/relationships" r:embed="rId2"/>
          <a:stretch>
            <a:fillRect/>
          </a:stretch>
        </a:blipFill>
      </dgm:spPr>
    </dgm:pt>
    <dgm:pt modelId="{36435037-93B7-483D-AEB7-C3514CBD0993}" type="pres">
      <dgm:prSet presAssocID="{7FF1D99D-61EA-4D08-BACF-21C17093AB5A}" presName="txShp" presStyleLbl="node1" presStyleIdx="1" presStyleCnt="5">
        <dgm:presLayoutVars>
          <dgm:bulletEnabled val="1"/>
        </dgm:presLayoutVars>
      </dgm:prSet>
      <dgm:spPr/>
      <dgm:t>
        <a:bodyPr/>
        <a:lstStyle/>
        <a:p>
          <a:endParaRPr lang="en-US"/>
        </a:p>
      </dgm:t>
    </dgm:pt>
    <dgm:pt modelId="{EB921353-6B41-4166-A60D-F5FD0BF6B8E8}" type="pres">
      <dgm:prSet presAssocID="{FDCD4FB4-9143-44D4-B0C4-85B66455AACC}" presName="spacing" presStyleCnt="0"/>
      <dgm:spPr/>
    </dgm:pt>
    <dgm:pt modelId="{38E7D26F-195C-4D15-B919-F5AE450238F0}" type="pres">
      <dgm:prSet presAssocID="{3576C00E-FA87-46FE-A118-4C3F7956538B}" presName="composite" presStyleCnt="0"/>
      <dgm:spPr/>
    </dgm:pt>
    <dgm:pt modelId="{A3F2780B-CDB5-4BC8-8FA1-713C290CA7BA}" type="pres">
      <dgm:prSet presAssocID="{3576C00E-FA87-46FE-A118-4C3F7956538B}" presName="imgShp" presStyleLbl="fgImgPlace1" presStyleIdx="2" presStyleCnt="5"/>
      <dgm:spPr>
        <a:blipFill rotWithShape="0">
          <a:blip xmlns:r="http://schemas.openxmlformats.org/officeDocument/2006/relationships" r:embed="rId3"/>
          <a:stretch>
            <a:fillRect/>
          </a:stretch>
        </a:blipFill>
      </dgm:spPr>
    </dgm:pt>
    <dgm:pt modelId="{CC3FCD34-E739-4E2D-A732-352ED03C545C}" type="pres">
      <dgm:prSet presAssocID="{3576C00E-FA87-46FE-A118-4C3F7956538B}" presName="txShp" presStyleLbl="node1" presStyleIdx="2" presStyleCnt="5">
        <dgm:presLayoutVars>
          <dgm:bulletEnabled val="1"/>
        </dgm:presLayoutVars>
      </dgm:prSet>
      <dgm:spPr/>
      <dgm:t>
        <a:bodyPr/>
        <a:lstStyle/>
        <a:p>
          <a:endParaRPr lang="en-US"/>
        </a:p>
      </dgm:t>
    </dgm:pt>
    <dgm:pt modelId="{06A14D46-C1A9-4593-87DC-1DD53F7BA010}" type="pres">
      <dgm:prSet presAssocID="{2A7501DA-D2B2-4FB7-A893-BDD981E1418B}" presName="spacing" presStyleCnt="0"/>
      <dgm:spPr/>
    </dgm:pt>
    <dgm:pt modelId="{7F830121-171B-4A89-AC3E-112D750041A5}" type="pres">
      <dgm:prSet presAssocID="{E03C3D04-B5CC-4B67-851E-60B0695A999C}" presName="composite" presStyleCnt="0"/>
      <dgm:spPr/>
    </dgm:pt>
    <dgm:pt modelId="{A8788352-B16D-4D0A-AE96-DA131F409E37}" type="pres">
      <dgm:prSet presAssocID="{E03C3D04-B5CC-4B67-851E-60B0695A999C}" presName="imgShp" presStyleLbl="fgImgPlace1" presStyleIdx="3" presStyleCnt="5"/>
      <dgm:spPr>
        <a:blipFill rotWithShape="0">
          <a:blip xmlns:r="http://schemas.openxmlformats.org/officeDocument/2006/relationships" r:embed="rId4"/>
          <a:stretch>
            <a:fillRect/>
          </a:stretch>
        </a:blipFill>
      </dgm:spPr>
    </dgm:pt>
    <dgm:pt modelId="{BD46D953-D29A-4228-96D9-06FA2D223D5D}" type="pres">
      <dgm:prSet presAssocID="{E03C3D04-B5CC-4B67-851E-60B0695A999C}" presName="txShp" presStyleLbl="node1" presStyleIdx="3" presStyleCnt="5">
        <dgm:presLayoutVars>
          <dgm:bulletEnabled val="1"/>
        </dgm:presLayoutVars>
      </dgm:prSet>
      <dgm:spPr/>
      <dgm:t>
        <a:bodyPr/>
        <a:lstStyle/>
        <a:p>
          <a:endParaRPr lang="en-US"/>
        </a:p>
      </dgm:t>
    </dgm:pt>
    <dgm:pt modelId="{F95A98F1-FC70-4045-A433-6B4976E89339}" type="pres">
      <dgm:prSet presAssocID="{5178B003-554A-4F50-8436-D139DBB66830}" presName="spacing" presStyleCnt="0"/>
      <dgm:spPr/>
    </dgm:pt>
    <dgm:pt modelId="{26848AEB-6D50-421F-92A2-A22C672972AE}" type="pres">
      <dgm:prSet presAssocID="{BFEC450F-B693-45A7-83C7-64D1A49E3942}" presName="composite" presStyleCnt="0"/>
      <dgm:spPr/>
    </dgm:pt>
    <dgm:pt modelId="{E7530216-85AA-47D3-A38A-DE6DE01B46CA}" type="pres">
      <dgm:prSet presAssocID="{BFEC450F-B693-45A7-83C7-64D1A49E3942}" presName="imgShp" presStyleLbl="fgImgPlace1" presStyleIdx="4" presStyleCnt="5"/>
      <dgm:spPr>
        <a:blipFill rotWithShape="0">
          <a:blip xmlns:r="http://schemas.openxmlformats.org/officeDocument/2006/relationships" r:embed="rId5"/>
          <a:stretch>
            <a:fillRect/>
          </a:stretch>
        </a:blipFill>
      </dgm:spPr>
    </dgm:pt>
    <dgm:pt modelId="{CFB1E651-5C09-4118-9D1A-8C574B77DD73}" type="pres">
      <dgm:prSet presAssocID="{BFEC450F-B693-45A7-83C7-64D1A49E3942}" presName="txShp" presStyleLbl="node1" presStyleIdx="4" presStyleCnt="5">
        <dgm:presLayoutVars>
          <dgm:bulletEnabled val="1"/>
        </dgm:presLayoutVars>
      </dgm:prSet>
      <dgm:spPr/>
      <dgm:t>
        <a:bodyPr/>
        <a:lstStyle/>
        <a:p>
          <a:endParaRPr lang="en-US"/>
        </a:p>
      </dgm:t>
    </dgm:pt>
  </dgm:ptLst>
  <dgm:cxnLst>
    <dgm:cxn modelId="{108026A9-2D85-423B-A7C8-9E0373A6C10D}" type="presOf" srcId="{BFEC450F-B693-45A7-83C7-64D1A49E3942}" destId="{CFB1E651-5C09-4118-9D1A-8C574B77DD73}" srcOrd="0" destOrd="0" presId="urn:microsoft.com/office/officeart/2005/8/layout/vList3#1"/>
    <dgm:cxn modelId="{E1D47C5B-5CD8-4878-A097-4C1C86231148}" type="presOf" srcId="{7068FEB7-E99D-489F-8837-10EBCAB67F90}" destId="{BCA1292B-511D-40EA-9CBD-C030FC7148A9}" srcOrd="0" destOrd="0" presId="urn:microsoft.com/office/officeart/2005/8/layout/vList3#1"/>
    <dgm:cxn modelId="{ABCD6B54-50A0-44F5-A888-B456235657AC}" type="presOf" srcId="{3576C00E-FA87-46FE-A118-4C3F7956538B}" destId="{CC3FCD34-E739-4E2D-A732-352ED03C545C}" srcOrd="0" destOrd="0" presId="urn:microsoft.com/office/officeart/2005/8/layout/vList3#1"/>
    <dgm:cxn modelId="{8E4632EE-3326-4EEB-A445-865A7C0859F4}" srcId="{7068FEB7-E99D-489F-8837-10EBCAB67F90}" destId="{3576C00E-FA87-46FE-A118-4C3F7956538B}" srcOrd="2" destOrd="0" parTransId="{E90FFC21-C704-4DED-93E7-CD0ADCFD315E}" sibTransId="{2A7501DA-D2B2-4FB7-A893-BDD981E1418B}"/>
    <dgm:cxn modelId="{3C7132E5-879D-4A04-8701-5424B9DB96A5}" srcId="{7068FEB7-E99D-489F-8837-10EBCAB67F90}" destId="{3175D152-14D3-44EC-91EF-ECDF36174559}" srcOrd="0" destOrd="0" parTransId="{88952386-5316-4247-8CD6-D87949CDCB93}" sibTransId="{486E62F2-5C00-4CD5-BD33-BFBE805E5994}"/>
    <dgm:cxn modelId="{D99699D4-9821-4083-8612-CEAEE181BCE8}" type="presOf" srcId="{7FF1D99D-61EA-4D08-BACF-21C17093AB5A}" destId="{36435037-93B7-483D-AEB7-C3514CBD0993}" srcOrd="0" destOrd="0" presId="urn:microsoft.com/office/officeart/2005/8/layout/vList3#1"/>
    <dgm:cxn modelId="{48FC4F8C-3DD9-4C5B-82BF-2C279C4B856E}" srcId="{7068FEB7-E99D-489F-8837-10EBCAB67F90}" destId="{E03C3D04-B5CC-4B67-851E-60B0695A999C}" srcOrd="3" destOrd="0" parTransId="{4E8DBB71-BAEB-4AB1-9BC4-51138A455A6C}" sibTransId="{5178B003-554A-4F50-8436-D139DBB66830}"/>
    <dgm:cxn modelId="{62C41D04-DD03-4F89-A5CE-DA69EE0BD446}" type="presOf" srcId="{E03C3D04-B5CC-4B67-851E-60B0695A999C}" destId="{BD46D953-D29A-4228-96D9-06FA2D223D5D}" srcOrd="0" destOrd="0" presId="urn:microsoft.com/office/officeart/2005/8/layout/vList3#1"/>
    <dgm:cxn modelId="{582EE416-74AF-4F49-AD24-DEC8712BEB1D}" srcId="{7068FEB7-E99D-489F-8837-10EBCAB67F90}" destId="{BFEC450F-B693-45A7-83C7-64D1A49E3942}" srcOrd="4" destOrd="0" parTransId="{8E2B2ACE-6164-4195-8A1B-4FEE1045CA56}" sibTransId="{F0B782F5-AA41-40AE-AE2A-FA927BBCE5A6}"/>
    <dgm:cxn modelId="{1918446C-9C80-4772-9976-196A66713A30}" srcId="{7068FEB7-E99D-489F-8837-10EBCAB67F90}" destId="{7FF1D99D-61EA-4D08-BACF-21C17093AB5A}" srcOrd="1" destOrd="0" parTransId="{431F1E9F-C112-408B-8F84-94B39BD35881}" sibTransId="{FDCD4FB4-9143-44D4-B0C4-85B66455AACC}"/>
    <dgm:cxn modelId="{FBE6706B-AAB8-4D94-A34C-79BF5BCB4CC6}" type="presOf" srcId="{3175D152-14D3-44EC-91EF-ECDF36174559}" destId="{D689283D-D174-4E49-A22D-7B0CE4A9653B}" srcOrd="0" destOrd="0" presId="urn:microsoft.com/office/officeart/2005/8/layout/vList3#1"/>
    <dgm:cxn modelId="{462ABAA3-2226-4E1E-BF5F-26FFE625BDA2}" type="presParOf" srcId="{BCA1292B-511D-40EA-9CBD-C030FC7148A9}" destId="{3259851B-BAF1-4F0D-8949-281C6C486C43}" srcOrd="0" destOrd="0" presId="urn:microsoft.com/office/officeart/2005/8/layout/vList3#1"/>
    <dgm:cxn modelId="{24C9F138-B3E8-41B6-B39F-44B9F8DD80EE}" type="presParOf" srcId="{3259851B-BAF1-4F0D-8949-281C6C486C43}" destId="{C82929E0-8527-4018-958B-AE85AA9F1960}" srcOrd="0" destOrd="0" presId="urn:microsoft.com/office/officeart/2005/8/layout/vList3#1"/>
    <dgm:cxn modelId="{52BAB301-B1E4-4EB5-AD09-64F8A164F3F5}" type="presParOf" srcId="{3259851B-BAF1-4F0D-8949-281C6C486C43}" destId="{D689283D-D174-4E49-A22D-7B0CE4A9653B}" srcOrd="1" destOrd="0" presId="urn:microsoft.com/office/officeart/2005/8/layout/vList3#1"/>
    <dgm:cxn modelId="{3B49ECBE-73AD-4154-BFD2-A07D225364B6}" type="presParOf" srcId="{BCA1292B-511D-40EA-9CBD-C030FC7148A9}" destId="{E7ADFFC9-3886-4806-9421-790C2C249EE5}" srcOrd="1" destOrd="0" presId="urn:microsoft.com/office/officeart/2005/8/layout/vList3#1"/>
    <dgm:cxn modelId="{66DCA87A-183A-404D-8244-FBA041F37445}" type="presParOf" srcId="{BCA1292B-511D-40EA-9CBD-C030FC7148A9}" destId="{81C8D704-EE43-43E4-B491-112F257D56EA}" srcOrd="2" destOrd="0" presId="urn:microsoft.com/office/officeart/2005/8/layout/vList3#1"/>
    <dgm:cxn modelId="{271560B2-A8D2-48AE-99CA-19094C25900C}" type="presParOf" srcId="{81C8D704-EE43-43E4-B491-112F257D56EA}" destId="{DCB40A78-F973-4D58-A5B8-C3F7A5E93CE8}" srcOrd="0" destOrd="0" presId="urn:microsoft.com/office/officeart/2005/8/layout/vList3#1"/>
    <dgm:cxn modelId="{61A4B25F-E90B-4F83-B620-2061C857DE3A}" type="presParOf" srcId="{81C8D704-EE43-43E4-B491-112F257D56EA}" destId="{36435037-93B7-483D-AEB7-C3514CBD0993}" srcOrd="1" destOrd="0" presId="urn:microsoft.com/office/officeart/2005/8/layout/vList3#1"/>
    <dgm:cxn modelId="{C5F9175E-883E-413F-8E24-08285AB71EAE}" type="presParOf" srcId="{BCA1292B-511D-40EA-9CBD-C030FC7148A9}" destId="{EB921353-6B41-4166-A60D-F5FD0BF6B8E8}" srcOrd="3" destOrd="0" presId="urn:microsoft.com/office/officeart/2005/8/layout/vList3#1"/>
    <dgm:cxn modelId="{21867064-BF97-4084-8BCF-F373796BFC78}" type="presParOf" srcId="{BCA1292B-511D-40EA-9CBD-C030FC7148A9}" destId="{38E7D26F-195C-4D15-B919-F5AE450238F0}" srcOrd="4" destOrd="0" presId="urn:microsoft.com/office/officeart/2005/8/layout/vList3#1"/>
    <dgm:cxn modelId="{203B324C-7420-4489-BC67-5F7A4FF3E50A}" type="presParOf" srcId="{38E7D26F-195C-4D15-B919-F5AE450238F0}" destId="{A3F2780B-CDB5-4BC8-8FA1-713C290CA7BA}" srcOrd="0" destOrd="0" presId="urn:microsoft.com/office/officeart/2005/8/layout/vList3#1"/>
    <dgm:cxn modelId="{EB59A6EF-EEFB-4DE7-B593-1C5E1D5DEF7F}" type="presParOf" srcId="{38E7D26F-195C-4D15-B919-F5AE450238F0}" destId="{CC3FCD34-E739-4E2D-A732-352ED03C545C}" srcOrd="1" destOrd="0" presId="urn:microsoft.com/office/officeart/2005/8/layout/vList3#1"/>
    <dgm:cxn modelId="{2C7B94B7-B2B3-4923-9667-777BF17411C4}" type="presParOf" srcId="{BCA1292B-511D-40EA-9CBD-C030FC7148A9}" destId="{06A14D46-C1A9-4593-87DC-1DD53F7BA010}" srcOrd="5" destOrd="0" presId="urn:microsoft.com/office/officeart/2005/8/layout/vList3#1"/>
    <dgm:cxn modelId="{F4297B5A-7897-4D41-831A-75FA48BC92E8}" type="presParOf" srcId="{BCA1292B-511D-40EA-9CBD-C030FC7148A9}" destId="{7F830121-171B-4A89-AC3E-112D750041A5}" srcOrd="6" destOrd="0" presId="urn:microsoft.com/office/officeart/2005/8/layout/vList3#1"/>
    <dgm:cxn modelId="{78A77D61-0300-4F15-AC4A-6219EBDB718E}" type="presParOf" srcId="{7F830121-171B-4A89-AC3E-112D750041A5}" destId="{A8788352-B16D-4D0A-AE96-DA131F409E37}" srcOrd="0" destOrd="0" presId="urn:microsoft.com/office/officeart/2005/8/layout/vList3#1"/>
    <dgm:cxn modelId="{29450FA8-B1E0-4479-A643-D494ADD736EB}" type="presParOf" srcId="{7F830121-171B-4A89-AC3E-112D750041A5}" destId="{BD46D953-D29A-4228-96D9-06FA2D223D5D}" srcOrd="1" destOrd="0" presId="urn:microsoft.com/office/officeart/2005/8/layout/vList3#1"/>
    <dgm:cxn modelId="{EDC734E1-1E78-4836-882A-5AC00CFB48A1}" type="presParOf" srcId="{BCA1292B-511D-40EA-9CBD-C030FC7148A9}" destId="{F95A98F1-FC70-4045-A433-6B4976E89339}" srcOrd="7" destOrd="0" presId="urn:microsoft.com/office/officeart/2005/8/layout/vList3#1"/>
    <dgm:cxn modelId="{CC445A75-A8BF-41E1-9953-7D6E5215830C}" type="presParOf" srcId="{BCA1292B-511D-40EA-9CBD-C030FC7148A9}" destId="{26848AEB-6D50-421F-92A2-A22C672972AE}" srcOrd="8" destOrd="0" presId="urn:microsoft.com/office/officeart/2005/8/layout/vList3#1"/>
    <dgm:cxn modelId="{65789E9C-0F00-4622-869A-50A8271CEFE7}" type="presParOf" srcId="{26848AEB-6D50-421F-92A2-A22C672972AE}" destId="{E7530216-85AA-47D3-A38A-DE6DE01B46CA}" srcOrd="0" destOrd="0" presId="urn:microsoft.com/office/officeart/2005/8/layout/vList3#1"/>
    <dgm:cxn modelId="{8A6D98D0-6D58-4094-B6E7-A16C7E7FCFD1}" type="presParOf" srcId="{26848AEB-6D50-421F-92A2-A22C672972AE}" destId="{CFB1E651-5C09-4118-9D1A-8C574B77DD73}"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68FEB7-E99D-489F-8837-10EBCAB67F90}" type="doc">
      <dgm:prSet loTypeId="urn:microsoft.com/office/officeart/2005/8/layout/vList3#2" loCatId="list" qsTypeId="urn:microsoft.com/office/officeart/2005/8/quickstyle/simple1" qsCatId="simple" csTypeId="urn:microsoft.com/office/officeart/2005/8/colors/accent1_2" csCatId="accent1" phldr="1"/>
      <dgm:spPr/>
      <dgm:t>
        <a:bodyPr/>
        <a:lstStyle/>
        <a:p>
          <a:endParaRPr lang="en-US"/>
        </a:p>
      </dgm:t>
    </dgm:pt>
    <dgm:pt modelId="{3576C00E-FA87-46FE-A118-4C3F7956538B}">
      <dgm:prSet phldrT="[Text]" custT="1"/>
      <dgm:spPr>
        <a:solidFill>
          <a:schemeClr val="accent6">
            <a:lumMod val="75000"/>
          </a:schemeClr>
        </a:solidFill>
      </dgm:spPr>
      <dgm:t>
        <a:bodyPr/>
        <a:lstStyle/>
        <a:p>
          <a:r>
            <a:rPr lang="en-US" sz="2400" dirty="0" smtClean="0"/>
            <a:t>Hypothesis</a:t>
          </a:r>
          <a:endParaRPr lang="en-US" sz="2400" dirty="0"/>
        </a:p>
      </dgm:t>
    </dgm:pt>
    <dgm:pt modelId="{E90FFC21-C704-4DED-93E7-CD0ADCFD315E}" type="parTrans" cxnId="{8E4632EE-3326-4EEB-A445-865A7C0859F4}">
      <dgm:prSet/>
      <dgm:spPr/>
      <dgm:t>
        <a:bodyPr/>
        <a:lstStyle/>
        <a:p>
          <a:endParaRPr lang="en-US"/>
        </a:p>
      </dgm:t>
    </dgm:pt>
    <dgm:pt modelId="{2A7501DA-D2B2-4FB7-A893-BDD981E1418B}" type="sibTrans" cxnId="{8E4632EE-3326-4EEB-A445-865A7C0859F4}">
      <dgm:prSet/>
      <dgm:spPr/>
      <dgm:t>
        <a:bodyPr/>
        <a:lstStyle/>
        <a:p>
          <a:endParaRPr lang="en-US"/>
        </a:p>
      </dgm:t>
    </dgm:pt>
    <dgm:pt modelId="{E03C3D04-B5CC-4B67-851E-60B0695A999C}">
      <dgm:prSet phldrT="[Text]" custT="1"/>
      <dgm:spPr>
        <a:solidFill>
          <a:srgbClr val="72AF2F"/>
        </a:solidFill>
      </dgm:spPr>
      <dgm:t>
        <a:bodyPr/>
        <a:lstStyle/>
        <a:p>
          <a:r>
            <a:rPr lang="en-US" sz="2400" dirty="0" smtClean="0"/>
            <a:t>Experiment</a:t>
          </a:r>
          <a:endParaRPr lang="en-US" sz="2400" dirty="0"/>
        </a:p>
      </dgm:t>
    </dgm:pt>
    <dgm:pt modelId="{4E8DBB71-BAEB-4AB1-9BC4-51138A455A6C}" type="parTrans" cxnId="{48FC4F8C-3DD9-4C5B-82BF-2C279C4B856E}">
      <dgm:prSet/>
      <dgm:spPr/>
      <dgm:t>
        <a:bodyPr/>
        <a:lstStyle/>
        <a:p>
          <a:endParaRPr lang="en-US"/>
        </a:p>
      </dgm:t>
    </dgm:pt>
    <dgm:pt modelId="{5178B003-554A-4F50-8436-D139DBB66830}" type="sibTrans" cxnId="{48FC4F8C-3DD9-4C5B-82BF-2C279C4B856E}">
      <dgm:prSet/>
      <dgm:spPr/>
      <dgm:t>
        <a:bodyPr/>
        <a:lstStyle/>
        <a:p>
          <a:endParaRPr lang="en-US"/>
        </a:p>
      </dgm:t>
    </dgm:pt>
    <dgm:pt modelId="{BFEC450F-B693-45A7-83C7-64D1A49E3942}">
      <dgm:prSet phldrT="[Text]" custT="1"/>
      <dgm:spPr>
        <a:solidFill>
          <a:srgbClr val="C09200"/>
        </a:solidFill>
      </dgm:spPr>
      <dgm:t>
        <a:bodyPr/>
        <a:lstStyle/>
        <a:p>
          <a:r>
            <a:rPr lang="en-US" sz="2100" dirty="0" smtClean="0"/>
            <a:t>Analyze/Conclusion</a:t>
          </a:r>
          <a:endParaRPr lang="en-US" sz="2100" dirty="0"/>
        </a:p>
      </dgm:t>
    </dgm:pt>
    <dgm:pt modelId="{8E2B2ACE-6164-4195-8A1B-4FEE1045CA56}" type="parTrans" cxnId="{582EE416-74AF-4F49-AD24-DEC8712BEB1D}">
      <dgm:prSet/>
      <dgm:spPr/>
      <dgm:t>
        <a:bodyPr/>
        <a:lstStyle/>
        <a:p>
          <a:endParaRPr lang="en-US"/>
        </a:p>
      </dgm:t>
    </dgm:pt>
    <dgm:pt modelId="{F0B782F5-AA41-40AE-AE2A-FA927BBCE5A6}" type="sibTrans" cxnId="{582EE416-74AF-4F49-AD24-DEC8712BEB1D}">
      <dgm:prSet/>
      <dgm:spPr/>
      <dgm:t>
        <a:bodyPr/>
        <a:lstStyle/>
        <a:p>
          <a:endParaRPr lang="en-US"/>
        </a:p>
      </dgm:t>
    </dgm:pt>
    <dgm:pt modelId="{7FF1D99D-61EA-4D08-BACF-21C17093AB5A}">
      <dgm:prSet custT="1"/>
      <dgm:spPr>
        <a:solidFill>
          <a:schemeClr val="accent4">
            <a:lumMod val="75000"/>
          </a:schemeClr>
        </a:solidFill>
      </dgm:spPr>
      <dgm:t>
        <a:bodyPr/>
        <a:lstStyle/>
        <a:p>
          <a:r>
            <a:rPr lang="en-US" sz="2400" dirty="0" smtClean="0"/>
            <a:t>Identify Problem</a:t>
          </a:r>
          <a:endParaRPr lang="en-US" sz="2400" dirty="0"/>
        </a:p>
      </dgm:t>
    </dgm:pt>
    <dgm:pt modelId="{431F1E9F-C112-408B-8F84-94B39BD35881}" type="parTrans" cxnId="{1918446C-9C80-4772-9976-196A66713A30}">
      <dgm:prSet/>
      <dgm:spPr/>
      <dgm:t>
        <a:bodyPr/>
        <a:lstStyle/>
        <a:p>
          <a:endParaRPr lang="en-US"/>
        </a:p>
      </dgm:t>
    </dgm:pt>
    <dgm:pt modelId="{FDCD4FB4-9143-44D4-B0C4-85B66455AACC}" type="sibTrans" cxnId="{1918446C-9C80-4772-9976-196A66713A30}">
      <dgm:prSet/>
      <dgm:spPr/>
      <dgm:t>
        <a:bodyPr/>
        <a:lstStyle/>
        <a:p>
          <a:endParaRPr lang="en-US"/>
        </a:p>
      </dgm:t>
    </dgm:pt>
    <dgm:pt modelId="{3175D152-14D3-44EC-91EF-ECDF36174559}">
      <dgm:prSet custT="1"/>
      <dgm:spPr>
        <a:solidFill>
          <a:srgbClr val="7030A0"/>
        </a:solidFill>
      </dgm:spPr>
      <dgm:t>
        <a:bodyPr/>
        <a:lstStyle/>
        <a:p>
          <a:r>
            <a:rPr lang="en-US" sz="2400" dirty="0" smtClean="0"/>
            <a:t>Ask Question</a:t>
          </a:r>
          <a:endParaRPr lang="en-US" sz="1600" dirty="0"/>
        </a:p>
      </dgm:t>
    </dgm:pt>
    <dgm:pt modelId="{88952386-5316-4247-8CD6-D87949CDCB93}" type="parTrans" cxnId="{3C7132E5-879D-4A04-8701-5424B9DB96A5}">
      <dgm:prSet/>
      <dgm:spPr/>
      <dgm:t>
        <a:bodyPr/>
        <a:lstStyle/>
        <a:p>
          <a:endParaRPr lang="en-US"/>
        </a:p>
      </dgm:t>
    </dgm:pt>
    <dgm:pt modelId="{486E62F2-5C00-4CD5-BD33-BFBE805E5994}" type="sibTrans" cxnId="{3C7132E5-879D-4A04-8701-5424B9DB96A5}">
      <dgm:prSet/>
      <dgm:spPr/>
      <dgm:t>
        <a:bodyPr/>
        <a:lstStyle/>
        <a:p>
          <a:endParaRPr lang="en-US"/>
        </a:p>
      </dgm:t>
    </dgm:pt>
    <dgm:pt modelId="{BCA1292B-511D-40EA-9CBD-C030FC7148A9}" type="pres">
      <dgm:prSet presAssocID="{7068FEB7-E99D-489F-8837-10EBCAB67F90}" presName="linearFlow" presStyleCnt="0">
        <dgm:presLayoutVars>
          <dgm:dir val="rev"/>
          <dgm:resizeHandles val="exact"/>
        </dgm:presLayoutVars>
      </dgm:prSet>
      <dgm:spPr/>
      <dgm:t>
        <a:bodyPr/>
        <a:lstStyle/>
        <a:p>
          <a:endParaRPr lang="en-US"/>
        </a:p>
      </dgm:t>
    </dgm:pt>
    <dgm:pt modelId="{3259851B-BAF1-4F0D-8949-281C6C486C43}" type="pres">
      <dgm:prSet presAssocID="{3175D152-14D3-44EC-91EF-ECDF36174559}" presName="composite" presStyleCnt="0"/>
      <dgm:spPr/>
    </dgm:pt>
    <dgm:pt modelId="{C82929E0-8527-4018-958B-AE85AA9F1960}" type="pres">
      <dgm:prSet presAssocID="{3175D152-14D3-44EC-91EF-ECDF36174559}" presName="imgShp" presStyleLbl="fgImgPlace1" presStyleIdx="0" presStyleCnt="5"/>
      <dgm:spPr>
        <a:blipFill rotWithShape="0">
          <a:blip xmlns:r="http://schemas.openxmlformats.org/officeDocument/2006/relationships" r:embed="rId1"/>
          <a:stretch>
            <a:fillRect/>
          </a:stretch>
        </a:blipFill>
      </dgm:spPr>
    </dgm:pt>
    <dgm:pt modelId="{D689283D-D174-4E49-A22D-7B0CE4A9653B}" type="pres">
      <dgm:prSet presAssocID="{3175D152-14D3-44EC-91EF-ECDF36174559}" presName="txShp" presStyleLbl="node1" presStyleIdx="0" presStyleCnt="5">
        <dgm:presLayoutVars>
          <dgm:bulletEnabled val="1"/>
        </dgm:presLayoutVars>
      </dgm:prSet>
      <dgm:spPr/>
      <dgm:t>
        <a:bodyPr/>
        <a:lstStyle/>
        <a:p>
          <a:endParaRPr lang="en-US"/>
        </a:p>
      </dgm:t>
    </dgm:pt>
    <dgm:pt modelId="{E7ADFFC9-3886-4806-9421-790C2C249EE5}" type="pres">
      <dgm:prSet presAssocID="{486E62F2-5C00-4CD5-BD33-BFBE805E5994}" presName="spacing" presStyleCnt="0"/>
      <dgm:spPr/>
    </dgm:pt>
    <dgm:pt modelId="{81C8D704-EE43-43E4-B491-112F257D56EA}" type="pres">
      <dgm:prSet presAssocID="{7FF1D99D-61EA-4D08-BACF-21C17093AB5A}" presName="composite" presStyleCnt="0"/>
      <dgm:spPr/>
    </dgm:pt>
    <dgm:pt modelId="{DCB40A78-F973-4D58-A5B8-C3F7A5E93CE8}" type="pres">
      <dgm:prSet presAssocID="{7FF1D99D-61EA-4D08-BACF-21C17093AB5A}" presName="imgShp" presStyleLbl="fgImgPlace1" presStyleIdx="1" presStyleCnt="5"/>
      <dgm:spPr>
        <a:blipFill rotWithShape="0">
          <a:blip xmlns:r="http://schemas.openxmlformats.org/officeDocument/2006/relationships" r:embed="rId2"/>
          <a:stretch>
            <a:fillRect/>
          </a:stretch>
        </a:blipFill>
      </dgm:spPr>
    </dgm:pt>
    <dgm:pt modelId="{36435037-93B7-483D-AEB7-C3514CBD0993}" type="pres">
      <dgm:prSet presAssocID="{7FF1D99D-61EA-4D08-BACF-21C17093AB5A}" presName="txShp" presStyleLbl="node1" presStyleIdx="1" presStyleCnt="5">
        <dgm:presLayoutVars>
          <dgm:bulletEnabled val="1"/>
        </dgm:presLayoutVars>
      </dgm:prSet>
      <dgm:spPr/>
      <dgm:t>
        <a:bodyPr/>
        <a:lstStyle/>
        <a:p>
          <a:endParaRPr lang="en-US"/>
        </a:p>
      </dgm:t>
    </dgm:pt>
    <dgm:pt modelId="{EB921353-6B41-4166-A60D-F5FD0BF6B8E8}" type="pres">
      <dgm:prSet presAssocID="{FDCD4FB4-9143-44D4-B0C4-85B66455AACC}" presName="spacing" presStyleCnt="0"/>
      <dgm:spPr/>
    </dgm:pt>
    <dgm:pt modelId="{38E7D26F-195C-4D15-B919-F5AE450238F0}" type="pres">
      <dgm:prSet presAssocID="{3576C00E-FA87-46FE-A118-4C3F7956538B}" presName="composite" presStyleCnt="0"/>
      <dgm:spPr/>
    </dgm:pt>
    <dgm:pt modelId="{A3F2780B-CDB5-4BC8-8FA1-713C290CA7BA}" type="pres">
      <dgm:prSet presAssocID="{3576C00E-FA87-46FE-A118-4C3F7956538B}" presName="imgShp" presStyleLbl="fgImgPlace1" presStyleIdx="2" presStyleCnt="5"/>
      <dgm:spPr>
        <a:blipFill rotWithShape="0">
          <a:blip xmlns:r="http://schemas.openxmlformats.org/officeDocument/2006/relationships" r:embed="rId3"/>
          <a:stretch>
            <a:fillRect/>
          </a:stretch>
        </a:blipFill>
      </dgm:spPr>
    </dgm:pt>
    <dgm:pt modelId="{CC3FCD34-E739-4E2D-A732-352ED03C545C}" type="pres">
      <dgm:prSet presAssocID="{3576C00E-FA87-46FE-A118-4C3F7956538B}" presName="txShp" presStyleLbl="node1" presStyleIdx="2" presStyleCnt="5">
        <dgm:presLayoutVars>
          <dgm:bulletEnabled val="1"/>
        </dgm:presLayoutVars>
      </dgm:prSet>
      <dgm:spPr/>
      <dgm:t>
        <a:bodyPr/>
        <a:lstStyle/>
        <a:p>
          <a:endParaRPr lang="en-US"/>
        </a:p>
      </dgm:t>
    </dgm:pt>
    <dgm:pt modelId="{06A14D46-C1A9-4593-87DC-1DD53F7BA010}" type="pres">
      <dgm:prSet presAssocID="{2A7501DA-D2B2-4FB7-A893-BDD981E1418B}" presName="spacing" presStyleCnt="0"/>
      <dgm:spPr/>
    </dgm:pt>
    <dgm:pt modelId="{7F830121-171B-4A89-AC3E-112D750041A5}" type="pres">
      <dgm:prSet presAssocID="{E03C3D04-B5CC-4B67-851E-60B0695A999C}" presName="composite" presStyleCnt="0"/>
      <dgm:spPr/>
    </dgm:pt>
    <dgm:pt modelId="{A8788352-B16D-4D0A-AE96-DA131F409E37}" type="pres">
      <dgm:prSet presAssocID="{E03C3D04-B5CC-4B67-851E-60B0695A999C}" presName="imgShp" presStyleLbl="fgImgPlace1" presStyleIdx="3" presStyleCnt="5"/>
      <dgm:spPr>
        <a:blipFill rotWithShape="0">
          <a:blip xmlns:r="http://schemas.openxmlformats.org/officeDocument/2006/relationships" r:embed="rId4"/>
          <a:stretch>
            <a:fillRect/>
          </a:stretch>
        </a:blipFill>
      </dgm:spPr>
    </dgm:pt>
    <dgm:pt modelId="{BD46D953-D29A-4228-96D9-06FA2D223D5D}" type="pres">
      <dgm:prSet presAssocID="{E03C3D04-B5CC-4B67-851E-60B0695A999C}" presName="txShp" presStyleLbl="node1" presStyleIdx="3" presStyleCnt="5">
        <dgm:presLayoutVars>
          <dgm:bulletEnabled val="1"/>
        </dgm:presLayoutVars>
      </dgm:prSet>
      <dgm:spPr/>
      <dgm:t>
        <a:bodyPr/>
        <a:lstStyle/>
        <a:p>
          <a:endParaRPr lang="en-US"/>
        </a:p>
      </dgm:t>
    </dgm:pt>
    <dgm:pt modelId="{F95A98F1-FC70-4045-A433-6B4976E89339}" type="pres">
      <dgm:prSet presAssocID="{5178B003-554A-4F50-8436-D139DBB66830}" presName="spacing" presStyleCnt="0"/>
      <dgm:spPr/>
    </dgm:pt>
    <dgm:pt modelId="{26848AEB-6D50-421F-92A2-A22C672972AE}" type="pres">
      <dgm:prSet presAssocID="{BFEC450F-B693-45A7-83C7-64D1A49E3942}" presName="composite" presStyleCnt="0"/>
      <dgm:spPr/>
    </dgm:pt>
    <dgm:pt modelId="{E7530216-85AA-47D3-A38A-DE6DE01B46CA}" type="pres">
      <dgm:prSet presAssocID="{BFEC450F-B693-45A7-83C7-64D1A49E3942}" presName="imgShp" presStyleLbl="fgImgPlace1" presStyleIdx="4" presStyleCnt="5"/>
      <dgm:spPr>
        <a:blipFill rotWithShape="0">
          <a:blip xmlns:r="http://schemas.openxmlformats.org/officeDocument/2006/relationships" r:embed="rId5"/>
          <a:stretch>
            <a:fillRect/>
          </a:stretch>
        </a:blipFill>
      </dgm:spPr>
    </dgm:pt>
    <dgm:pt modelId="{CFB1E651-5C09-4118-9D1A-8C574B77DD73}" type="pres">
      <dgm:prSet presAssocID="{BFEC450F-B693-45A7-83C7-64D1A49E3942}" presName="txShp" presStyleLbl="node1" presStyleIdx="4" presStyleCnt="5">
        <dgm:presLayoutVars>
          <dgm:bulletEnabled val="1"/>
        </dgm:presLayoutVars>
      </dgm:prSet>
      <dgm:spPr/>
      <dgm:t>
        <a:bodyPr/>
        <a:lstStyle/>
        <a:p>
          <a:endParaRPr lang="en-US"/>
        </a:p>
      </dgm:t>
    </dgm:pt>
  </dgm:ptLst>
  <dgm:cxnLst>
    <dgm:cxn modelId="{AE5257CE-76CB-407C-84C0-8752C576B9E7}" type="presOf" srcId="{BFEC450F-B693-45A7-83C7-64D1A49E3942}" destId="{CFB1E651-5C09-4118-9D1A-8C574B77DD73}" srcOrd="0" destOrd="0" presId="urn:microsoft.com/office/officeart/2005/8/layout/vList3#2"/>
    <dgm:cxn modelId="{F32B17E6-BE70-4F23-829B-56108B5255D1}" type="presOf" srcId="{7068FEB7-E99D-489F-8837-10EBCAB67F90}" destId="{BCA1292B-511D-40EA-9CBD-C030FC7148A9}" srcOrd="0" destOrd="0" presId="urn:microsoft.com/office/officeart/2005/8/layout/vList3#2"/>
    <dgm:cxn modelId="{8E4632EE-3326-4EEB-A445-865A7C0859F4}" srcId="{7068FEB7-E99D-489F-8837-10EBCAB67F90}" destId="{3576C00E-FA87-46FE-A118-4C3F7956538B}" srcOrd="2" destOrd="0" parTransId="{E90FFC21-C704-4DED-93E7-CD0ADCFD315E}" sibTransId="{2A7501DA-D2B2-4FB7-A893-BDD981E1418B}"/>
    <dgm:cxn modelId="{3C7132E5-879D-4A04-8701-5424B9DB96A5}" srcId="{7068FEB7-E99D-489F-8837-10EBCAB67F90}" destId="{3175D152-14D3-44EC-91EF-ECDF36174559}" srcOrd="0" destOrd="0" parTransId="{88952386-5316-4247-8CD6-D87949CDCB93}" sibTransId="{486E62F2-5C00-4CD5-BD33-BFBE805E5994}"/>
    <dgm:cxn modelId="{1CD89ED3-0FDD-42E6-8E74-1C7A64E3D784}" type="presOf" srcId="{E03C3D04-B5CC-4B67-851E-60B0695A999C}" destId="{BD46D953-D29A-4228-96D9-06FA2D223D5D}" srcOrd="0" destOrd="0" presId="urn:microsoft.com/office/officeart/2005/8/layout/vList3#2"/>
    <dgm:cxn modelId="{0C353055-0DF2-46B3-A9B9-666DC78BC6C5}" type="presOf" srcId="{3175D152-14D3-44EC-91EF-ECDF36174559}" destId="{D689283D-D174-4E49-A22D-7B0CE4A9653B}" srcOrd="0" destOrd="0" presId="urn:microsoft.com/office/officeart/2005/8/layout/vList3#2"/>
    <dgm:cxn modelId="{48FC4F8C-3DD9-4C5B-82BF-2C279C4B856E}" srcId="{7068FEB7-E99D-489F-8837-10EBCAB67F90}" destId="{E03C3D04-B5CC-4B67-851E-60B0695A999C}" srcOrd="3" destOrd="0" parTransId="{4E8DBB71-BAEB-4AB1-9BC4-51138A455A6C}" sibTransId="{5178B003-554A-4F50-8436-D139DBB66830}"/>
    <dgm:cxn modelId="{582EE416-74AF-4F49-AD24-DEC8712BEB1D}" srcId="{7068FEB7-E99D-489F-8837-10EBCAB67F90}" destId="{BFEC450F-B693-45A7-83C7-64D1A49E3942}" srcOrd="4" destOrd="0" parTransId="{8E2B2ACE-6164-4195-8A1B-4FEE1045CA56}" sibTransId="{F0B782F5-AA41-40AE-AE2A-FA927BBCE5A6}"/>
    <dgm:cxn modelId="{9200CCC2-49A8-4B51-A3E5-AD43109B2405}" type="presOf" srcId="{7FF1D99D-61EA-4D08-BACF-21C17093AB5A}" destId="{36435037-93B7-483D-AEB7-C3514CBD0993}" srcOrd="0" destOrd="0" presId="urn:microsoft.com/office/officeart/2005/8/layout/vList3#2"/>
    <dgm:cxn modelId="{5CF286F8-D83C-407B-AAB8-9B64369AD98D}" type="presOf" srcId="{3576C00E-FA87-46FE-A118-4C3F7956538B}" destId="{CC3FCD34-E739-4E2D-A732-352ED03C545C}" srcOrd="0" destOrd="0" presId="urn:microsoft.com/office/officeart/2005/8/layout/vList3#2"/>
    <dgm:cxn modelId="{1918446C-9C80-4772-9976-196A66713A30}" srcId="{7068FEB7-E99D-489F-8837-10EBCAB67F90}" destId="{7FF1D99D-61EA-4D08-BACF-21C17093AB5A}" srcOrd="1" destOrd="0" parTransId="{431F1E9F-C112-408B-8F84-94B39BD35881}" sibTransId="{FDCD4FB4-9143-44D4-B0C4-85B66455AACC}"/>
    <dgm:cxn modelId="{848CD3CC-57D4-4ACF-B839-4B76EDC27EF4}" type="presParOf" srcId="{BCA1292B-511D-40EA-9CBD-C030FC7148A9}" destId="{3259851B-BAF1-4F0D-8949-281C6C486C43}" srcOrd="0" destOrd="0" presId="urn:microsoft.com/office/officeart/2005/8/layout/vList3#2"/>
    <dgm:cxn modelId="{B7CED097-B1B2-45AC-9C6C-8EF0F05E142C}" type="presParOf" srcId="{3259851B-BAF1-4F0D-8949-281C6C486C43}" destId="{C82929E0-8527-4018-958B-AE85AA9F1960}" srcOrd="0" destOrd="0" presId="urn:microsoft.com/office/officeart/2005/8/layout/vList3#2"/>
    <dgm:cxn modelId="{E6EED444-44FF-4965-A718-8E5F5E3A6B42}" type="presParOf" srcId="{3259851B-BAF1-4F0D-8949-281C6C486C43}" destId="{D689283D-D174-4E49-A22D-7B0CE4A9653B}" srcOrd="1" destOrd="0" presId="urn:microsoft.com/office/officeart/2005/8/layout/vList3#2"/>
    <dgm:cxn modelId="{DFD2EFCD-EB68-4103-8884-BEE6D99151C0}" type="presParOf" srcId="{BCA1292B-511D-40EA-9CBD-C030FC7148A9}" destId="{E7ADFFC9-3886-4806-9421-790C2C249EE5}" srcOrd="1" destOrd="0" presId="urn:microsoft.com/office/officeart/2005/8/layout/vList3#2"/>
    <dgm:cxn modelId="{D8024AC7-9591-44CA-B3AB-B12EFD6511ED}" type="presParOf" srcId="{BCA1292B-511D-40EA-9CBD-C030FC7148A9}" destId="{81C8D704-EE43-43E4-B491-112F257D56EA}" srcOrd="2" destOrd="0" presId="urn:microsoft.com/office/officeart/2005/8/layout/vList3#2"/>
    <dgm:cxn modelId="{36CD2CD0-6EC5-4269-AF52-A59B7C26E670}" type="presParOf" srcId="{81C8D704-EE43-43E4-B491-112F257D56EA}" destId="{DCB40A78-F973-4D58-A5B8-C3F7A5E93CE8}" srcOrd="0" destOrd="0" presId="urn:microsoft.com/office/officeart/2005/8/layout/vList3#2"/>
    <dgm:cxn modelId="{F95A5067-3F14-4199-A8CD-877443CB5B71}" type="presParOf" srcId="{81C8D704-EE43-43E4-B491-112F257D56EA}" destId="{36435037-93B7-483D-AEB7-C3514CBD0993}" srcOrd="1" destOrd="0" presId="urn:microsoft.com/office/officeart/2005/8/layout/vList3#2"/>
    <dgm:cxn modelId="{D26FFD6B-4CF6-440F-BA3A-CD8EC60679D3}" type="presParOf" srcId="{BCA1292B-511D-40EA-9CBD-C030FC7148A9}" destId="{EB921353-6B41-4166-A60D-F5FD0BF6B8E8}" srcOrd="3" destOrd="0" presId="urn:microsoft.com/office/officeart/2005/8/layout/vList3#2"/>
    <dgm:cxn modelId="{83095E01-50E7-4CFE-91BB-9E399C6969E5}" type="presParOf" srcId="{BCA1292B-511D-40EA-9CBD-C030FC7148A9}" destId="{38E7D26F-195C-4D15-B919-F5AE450238F0}" srcOrd="4" destOrd="0" presId="urn:microsoft.com/office/officeart/2005/8/layout/vList3#2"/>
    <dgm:cxn modelId="{9B72583C-8F16-4AFC-B21D-CB45A572E4B1}" type="presParOf" srcId="{38E7D26F-195C-4D15-B919-F5AE450238F0}" destId="{A3F2780B-CDB5-4BC8-8FA1-713C290CA7BA}" srcOrd="0" destOrd="0" presId="urn:microsoft.com/office/officeart/2005/8/layout/vList3#2"/>
    <dgm:cxn modelId="{9980E119-3ADD-4F38-96C1-FC4D9F450B50}" type="presParOf" srcId="{38E7D26F-195C-4D15-B919-F5AE450238F0}" destId="{CC3FCD34-E739-4E2D-A732-352ED03C545C}" srcOrd="1" destOrd="0" presId="urn:microsoft.com/office/officeart/2005/8/layout/vList3#2"/>
    <dgm:cxn modelId="{67E66DE2-FD4B-44E9-9627-CDECA8A45623}" type="presParOf" srcId="{BCA1292B-511D-40EA-9CBD-C030FC7148A9}" destId="{06A14D46-C1A9-4593-87DC-1DD53F7BA010}" srcOrd="5" destOrd="0" presId="urn:microsoft.com/office/officeart/2005/8/layout/vList3#2"/>
    <dgm:cxn modelId="{741CF6E3-EFCF-49EF-8EC6-A7C26D99AD94}" type="presParOf" srcId="{BCA1292B-511D-40EA-9CBD-C030FC7148A9}" destId="{7F830121-171B-4A89-AC3E-112D750041A5}" srcOrd="6" destOrd="0" presId="urn:microsoft.com/office/officeart/2005/8/layout/vList3#2"/>
    <dgm:cxn modelId="{938C2FB2-F444-495D-A771-5AC5D794AC12}" type="presParOf" srcId="{7F830121-171B-4A89-AC3E-112D750041A5}" destId="{A8788352-B16D-4D0A-AE96-DA131F409E37}" srcOrd="0" destOrd="0" presId="urn:microsoft.com/office/officeart/2005/8/layout/vList3#2"/>
    <dgm:cxn modelId="{08FCD687-8573-4EC8-A7FA-31FB1B5A6B68}" type="presParOf" srcId="{7F830121-171B-4A89-AC3E-112D750041A5}" destId="{BD46D953-D29A-4228-96D9-06FA2D223D5D}" srcOrd="1" destOrd="0" presId="urn:microsoft.com/office/officeart/2005/8/layout/vList3#2"/>
    <dgm:cxn modelId="{B3FAE634-E5EC-4BE0-A320-56BAF21B0E85}" type="presParOf" srcId="{BCA1292B-511D-40EA-9CBD-C030FC7148A9}" destId="{F95A98F1-FC70-4045-A433-6B4976E89339}" srcOrd="7" destOrd="0" presId="urn:microsoft.com/office/officeart/2005/8/layout/vList3#2"/>
    <dgm:cxn modelId="{A0BE28DB-02F1-47B8-B640-AFF8A65E52A3}" type="presParOf" srcId="{BCA1292B-511D-40EA-9CBD-C030FC7148A9}" destId="{26848AEB-6D50-421F-92A2-A22C672972AE}" srcOrd="8" destOrd="0" presId="urn:microsoft.com/office/officeart/2005/8/layout/vList3#2"/>
    <dgm:cxn modelId="{66589F02-07D1-4B9D-9971-CC24FC78D137}" type="presParOf" srcId="{26848AEB-6D50-421F-92A2-A22C672972AE}" destId="{E7530216-85AA-47D3-A38A-DE6DE01B46CA}" srcOrd="0" destOrd="0" presId="urn:microsoft.com/office/officeart/2005/8/layout/vList3#2"/>
    <dgm:cxn modelId="{84BE7FDA-6855-4644-B806-4B54F3C59FC7}" type="presParOf" srcId="{26848AEB-6D50-421F-92A2-A22C672972AE}" destId="{CFB1E651-5C09-4118-9D1A-8C574B77DD73}" srcOrd="1" destOrd="0" presId="urn:microsoft.com/office/officeart/2005/8/layout/vList3#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89283D-D174-4E49-A22D-7B0CE4A9653B}">
      <dsp:nvSpPr>
        <dsp:cNvPr id="0" name=""/>
        <dsp:cNvSpPr/>
      </dsp:nvSpPr>
      <dsp:spPr>
        <a:xfrm rot="10800000">
          <a:off x="950157" y="2288"/>
          <a:ext cx="3040380" cy="737391"/>
        </a:xfrm>
        <a:prstGeom prst="homePlat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5169" tIns="95250" rIns="177800" bIns="95250" numCol="1" spcCol="1270" anchor="ctr" anchorCtr="0">
          <a:noAutofit/>
        </a:bodyPr>
        <a:lstStyle/>
        <a:p>
          <a:pPr lvl="0" algn="ctr" defTabSz="1111250">
            <a:lnSpc>
              <a:spcPct val="90000"/>
            </a:lnSpc>
            <a:spcBef>
              <a:spcPct val="0"/>
            </a:spcBef>
            <a:spcAft>
              <a:spcPct val="35000"/>
            </a:spcAft>
          </a:pPr>
          <a:r>
            <a:rPr lang="en-US" sz="2500" kern="1200" dirty="0" smtClean="0"/>
            <a:t>Assessment</a:t>
          </a:r>
          <a:endParaRPr lang="en-US" sz="2500" kern="1200" dirty="0"/>
        </a:p>
      </dsp:txBody>
      <dsp:txXfrm rot="10800000">
        <a:off x="1134505" y="2288"/>
        <a:ext cx="2856032" cy="737391"/>
      </dsp:txXfrm>
    </dsp:sp>
    <dsp:sp modelId="{C82929E0-8527-4018-958B-AE85AA9F1960}">
      <dsp:nvSpPr>
        <dsp:cNvPr id="0" name=""/>
        <dsp:cNvSpPr/>
      </dsp:nvSpPr>
      <dsp:spPr>
        <a:xfrm>
          <a:off x="581462" y="2288"/>
          <a:ext cx="737391" cy="737391"/>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435037-93B7-483D-AEB7-C3514CBD0993}">
      <dsp:nvSpPr>
        <dsp:cNvPr id="0" name=""/>
        <dsp:cNvSpPr/>
      </dsp:nvSpPr>
      <dsp:spPr>
        <a:xfrm rot="10800000">
          <a:off x="950157" y="959796"/>
          <a:ext cx="3040380" cy="737391"/>
        </a:xfrm>
        <a:prstGeom prst="homePlate">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5169" tIns="95250" rIns="177800" bIns="95250" numCol="1" spcCol="1270" anchor="ctr" anchorCtr="0">
          <a:noAutofit/>
        </a:bodyPr>
        <a:lstStyle/>
        <a:p>
          <a:pPr lvl="0" algn="ctr" defTabSz="1111250">
            <a:lnSpc>
              <a:spcPct val="90000"/>
            </a:lnSpc>
            <a:spcBef>
              <a:spcPct val="0"/>
            </a:spcBef>
            <a:spcAft>
              <a:spcPct val="35000"/>
            </a:spcAft>
          </a:pPr>
          <a:r>
            <a:rPr lang="en-US" sz="2500" kern="1200" dirty="0" smtClean="0"/>
            <a:t>Diagnosis</a:t>
          </a:r>
          <a:endParaRPr lang="en-US" sz="2500" kern="1200" dirty="0"/>
        </a:p>
      </dsp:txBody>
      <dsp:txXfrm rot="10800000">
        <a:off x="1134505" y="959796"/>
        <a:ext cx="2856032" cy="737391"/>
      </dsp:txXfrm>
    </dsp:sp>
    <dsp:sp modelId="{DCB40A78-F973-4D58-A5B8-C3F7A5E93CE8}">
      <dsp:nvSpPr>
        <dsp:cNvPr id="0" name=""/>
        <dsp:cNvSpPr/>
      </dsp:nvSpPr>
      <dsp:spPr>
        <a:xfrm>
          <a:off x="581462" y="959796"/>
          <a:ext cx="737391" cy="737391"/>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3FCD34-E739-4E2D-A732-352ED03C545C}">
      <dsp:nvSpPr>
        <dsp:cNvPr id="0" name=""/>
        <dsp:cNvSpPr/>
      </dsp:nvSpPr>
      <dsp:spPr>
        <a:xfrm rot="10800000">
          <a:off x="950157" y="1917304"/>
          <a:ext cx="3040380" cy="737391"/>
        </a:xfrm>
        <a:prstGeom prst="homePlat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5169" tIns="95250" rIns="177800" bIns="95250" numCol="1" spcCol="1270" anchor="ctr" anchorCtr="0">
          <a:noAutofit/>
        </a:bodyPr>
        <a:lstStyle/>
        <a:p>
          <a:pPr lvl="0" algn="ctr" defTabSz="1111250">
            <a:lnSpc>
              <a:spcPct val="90000"/>
            </a:lnSpc>
            <a:spcBef>
              <a:spcPct val="0"/>
            </a:spcBef>
            <a:spcAft>
              <a:spcPct val="35000"/>
            </a:spcAft>
          </a:pPr>
          <a:r>
            <a:rPr lang="en-US" sz="2500" kern="1200" dirty="0" smtClean="0"/>
            <a:t>Planning</a:t>
          </a:r>
          <a:endParaRPr lang="en-US" sz="2500" kern="1200" dirty="0"/>
        </a:p>
      </dsp:txBody>
      <dsp:txXfrm rot="10800000">
        <a:off x="1134505" y="1917304"/>
        <a:ext cx="2856032" cy="737391"/>
      </dsp:txXfrm>
    </dsp:sp>
    <dsp:sp modelId="{A3F2780B-CDB5-4BC8-8FA1-713C290CA7BA}">
      <dsp:nvSpPr>
        <dsp:cNvPr id="0" name=""/>
        <dsp:cNvSpPr/>
      </dsp:nvSpPr>
      <dsp:spPr>
        <a:xfrm>
          <a:off x="581462" y="1917304"/>
          <a:ext cx="737391" cy="737391"/>
        </a:xfrm>
        <a:prstGeom prst="ellipse">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46D953-D29A-4228-96D9-06FA2D223D5D}">
      <dsp:nvSpPr>
        <dsp:cNvPr id="0" name=""/>
        <dsp:cNvSpPr/>
      </dsp:nvSpPr>
      <dsp:spPr>
        <a:xfrm rot="10800000">
          <a:off x="950157" y="2874812"/>
          <a:ext cx="3040380" cy="737391"/>
        </a:xfrm>
        <a:prstGeom prst="homePlate">
          <a:avLst/>
        </a:prstGeom>
        <a:solidFill>
          <a:srgbClr val="72AF2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5169" tIns="95250" rIns="177800" bIns="95250" numCol="1" spcCol="1270" anchor="ctr" anchorCtr="0">
          <a:noAutofit/>
        </a:bodyPr>
        <a:lstStyle/>
        <a:p>
          <a:pPr lvl="0" algn="ctr" defTabSz="1111250">
            <a:lnSpc>
              <a:spcPct val="90000"/>
            </a:lnSpc>
            <a:spcBef>
              <a:spcPct val="0"/>
            </a:spcBef>
            <a:spcAft>
              <a:spcPct val="35000"/>
            </a:spcAft>
          </a:pPr>
          <a:r>
            <a:rPr lang="en-US" sz="2500" kern="1200" dirty="0" smtClean="0"/>
            <a:t>Implantation</a:t>
          </a:r>
          <a:endParaRPr lang="en-US" sz="2500" kern="1200" dirty="0"/>
        </a:p>
      </dsp:txBody>
      <dsp:txXfrm rot="10800000">
        <a:off x="1134505" y="2874812"/>
        <a:ext cx="2856032" cy="737391"/>
      </dsp:txXfrm>
    </dsp:sp>
    <dsp:sp modelId="{A8788352-B16D-4D0A-AE96-DA131F409E37}">
      <dsp:nvSpPr>
        <dsp:cNvPr id="0" name=""/>
        <dsp:cNvSpPr/>
      </dsp:nvSpPr>
      <dsp:spPr>
        <a:xfrm>
          <a:off x="581462" y="2874812"/>
          <a:ext cx="737391" cy="737391"/>
        </a:xfrm>
        <a:prstGeom prst="ellipse">
          <a:avLst/>
        </a:prstGeom>
        <a:blipFill rotWithShape="0">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B1E651-5C09-4118-9D1A-8C574B77DD73}">
      <dsp:nvSpPr>
        <dsp:cNvPr id="0" name=""/>
        <dsp:cNvSpPr/>
      </dsp:nvSpPr>
      <dsp:spPr>
        <a:xfrm rot="10800000">
          <a:off x="950157" y="3832320"/>
          <a:ext cx="3040380" cy="737391"/>
        </a:xfrm>
        <a:prstGeom prst="homePlate">
          <a:avLst/>
        </a:prstGeom>
        <a:solidFill>
          <a:srgbClr val="C092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5169" tIns="95250" rIns="177800" bIns="95250" numCol="1" spcCol="1270" anchor="ctr" anchorCtr="0">
          <a:noAutofit/>
        </a:bodyPr>
        <a:lstStyle/>
        <a:p>
          <a:pPr lvl="0" algn="ctr" defTabSz="1111250">
            <a:lnSpc>
              <a:spcPct val="90000"/>
            </a:lnSpc>
            <a:spcBef>
              <a:spcPct val="0"/>
            </a:spcBef>
            <a:spcAft>
              <a:spcPct val="35000"/>
            </a:spcAft>
          </a:pPr>
          <a:r>
            <a:rPr lang="en-US" sz="2500" kern="1200" dirty="0" smtClean="0"/>
            <a:t>Evaluation</a:t>
          </a:r>
          <a:endParaRPr lang="en-US" sz="2500" kern="1200" dirty="0"/>
        </a:p>
      </dsp:txBody>
      <dsp:txXfrm rot="10800000">
        <a:off x="1134505" y="3832320"/>
        <a:ext cx="2856032" cy="737391"/>
      </dsp:txXfrm>
    </dsp:sp>
    <dsp:sp modelId="{E7530216-85AA-47D3-A38A-DE6DE01B46CA}">
      <dsp:nvSpPr>
        <dsp:cNvPr id="0" name=""/>
        <dsp:cNvSpPr/>
      </dsp:nvSpPr>
      <dsp:spPr>
        <a:xfrm>
          <a:off x="581462" y="3832320"/>
          <a:ext cx="737391" cy="737391"/>
        </a:xfrm>
        <a:prstGeom prst="ellipse">
          <a:avLst/>
        </a:prstGeom>
        <a:blipFill rotWithShape="0">
          <a:blip xmlns:r="http://schemas.openxmlformats.org/officeDocument/2006/relationships" r:embed="rId5"/>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89283D-D174-4E49-A22D-7B0CE4A9653B}">
      <dsp:nvSpPr>
        <dsp:cNvPr id="0" name=""/>
        <dsp:cNvSpPr/>
      </dsp:nvSpPr>
      <dsp:spPr>
        <a:xfrm>
          <a:off x="581462" y="2288"/>
          <a:ext cx="3040380" cy="737391"/>
        </a:xfrm>
        <a:prstGeom prst="homePlat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1440" rIns="325169" bIns="91440" numCol="1" spcCol="1270" anchor="ctr" anchorCtr="0">
          <a:noAutofit/>
        </a:bodyPr>
        <a:lstStyle/>
        <a:p>
          <a:pPr lvl="0" algn="ctr" defTabSz="1066800">
            <a:lnSpc>
              <a:spcPct val="90000"/>
            </a:lnSpc>
            <a:spcBef>
              <a:spcPct val="0"/>
            </a:spcBef>
            <a:spcAft>
              <a:spcPct val="35000"/>
            </a:spcAft>
          </a:pPr>
          <a:r>
            <a:rPr lang="en-US" sz="2400" kern="1200" dirty="0" smtClean="0"/>
            <a:t>Ask Question</a:t>
          </a:r>
          <a:endParaRPr lang="en-US" sz="1600" kern="1200" dirty="0"/>
        </a:p>
      </dsp:txBody>
      <dsp:txXfrm>
        <a:off x="581462" y="2288"/>
        <a:ext cx="2856032" cy="737391"/>
      </dsp:txXfrm>
    </dsp:sp>
    <dsp:sp modelId="{C82929E0-8527-4018-958B-AE85AA9F1960}">
      <dsp:nvSpPr>
        <dsp:cNvPr id="0" name=""/>
        <dsp:cNvSpPr/>
      </dsp:nvSpPr>
      <dsp:spPr>
        <a:xfrm>
          <a:off x="3253146" y="2288"/>
          <a:ext cx="737391" cy="737391"/>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435037-93B7-483D-AEB7-C3514CBD0993}">
      <dsp:nvSpPr>
        <dsp:cNvPr id="0" name=""/>
        <dsp:cNvSpPr/>
      </dsp:nvSpPr>
      <dsp:spPr>
        <a:xfrm>
          <a:off x="581462" y="959796"/>
          <a:ext cx="3040380" cy="737391"/>
        </a:xfrm>
        <a:prstGeom prst="homePlate">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1440" rIns="325169" bIns="91440" numCol="1" spcCol="1270" anchor="ctr" anchorCtr="0">
          <a:noAutofit/>
        </a:bodyPr>
        <a:lstStyle/>
        <a:p>
          <a:pPr lvl="0" algn="ctr" defTabSz="1066800">
            <a:lnSpc>
              <a:spcPct val="90000"/>
            </a:lnSpc>
            <a:spcBef>
              <a:spcPct val="0"/>
            </a:spcBef>
            <a:spcAft>
              <a:spcPct val="35000"/>
            </a:spcAft>
          </a:pPr>
          <a:r>
            <a:rPr lang="en-US" sz="2400" kern="1200" dirty="0" smtClean="0"/>
            <a:t>Identify Problem</a:t>
          </a:r>
          <a:endParaRPr lang="en-US" sz="2400" kern="1200" dirty="0"/>
        </a:p>
      </dsp:txBody>
      <dsp:txXfrm>
        <a:off x="581462" y="959796"/>
        <a:ext cx="2856032" cy="737391"/>
      </dsp:txXfrm>
    </dsp:sp>
    <dsp:sp modelId="{DCB40A78-F973-4D58-A5B8-C3F7A5E93CE8}">
      <dsp:nvSpPr>
        <dsp:cNvPr id="0" name=""/>
        <dsp:cNvSpPr/>
      </dsp:nvSpPr>
      <dsp:spPr>
        <a:xfrm>
          <a:off x="3253146" y="959796"/>
          <a:ext cx="737391" cy="737391"/>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3FCD34-E739-4E2D-A732-352ED03C545C}">
      <dsp:nvSpPr>
        <dsp:cNvPr id="0" name=""/>
        <dsp:cNvSpPr/>
      </dsp:nvSpPr>
      <dsp:spPr>
        <a:xfrm>
          <a:off x="581462" y="1917304"/>
          <a:ext cx="3040380" cy="737391"/>
        </a:xfrm>
        <a:prstGeom prst="homePlat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1440" rIns="325169" bIns="91440" numCol="1" spcCol="1270" anchor="ctr" anchorCtr="0">
          <a:noAutofit/>
        </a:bodyPr>
        <a:lstStyle/>
        <a:p>
          <a:pPr lvl="0" algn="ctr" defTabSz="1066800">
            <a:lnSpc>
              <a:spcPct val="90000"/>
            </a:lnSpc>
            <a:spcBef>
              <a:spcPct val="0"/>
            </a:spcBef>
            <a:spcAft>
              <a:spcPct val="35000"/>
            </a:spcAft>
          </a:pPr>
          <a:r>
            <a:rPr lang="en-US" sz="2400" kern="1200" dirty="0" smtClean="0"/>
            <a:t>Hypothesis</a:t>
          </a:r>
          <a:endParaRPr lang="en-US" sz="2400" kern="1200" dirty="0"/>
        </a:p>
      </dsp:txBody>
      <dsp:txXfrm>
        <a:off x="581462" y="1917304"/>
        <a:ext cx="2856032" cy="737391"/>
      </dsp:txXfrm>
    </dsp:sp>
    <dsp:sp modelId="{A3F2780B-CDB5-4BC8-8FA1-713C290CA7BA}">
      <dsp:nvSpPr>
        <dsp:cNvPr id="0" name=""/>
        <dsp:cNvSpPr/>
      </dsp:nvSpPr>
      <dsp:spPr>
        <a:xfrm>
          <a:off x="3253146" y="1917304"/>
          <a:ext cx="737391" cy="737391"/>
        </a:xfrm>
        <a:prstGeom prst="ellipse">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46D953-D29A-4228-96D9-06FA2D223D5D}">
      <dsp:nvSpPr>
        <dsp:cNvPr id="0" name=""/>
        <dsp:cNvSpPr/>
      </dsp:nvSpPr>
      <dsp:spPr>
        <a:xfrm>
          <a:off x="581462" y="2874812"/>
          <a:ext cx="3040380" cy="737391"/>
        </a:xfrm>
        <a:prstGeom prst="homePlate">
          <a:avLst/>
        </a:prstGeom>
        <a:solidFill>
          <a:srgbClr val="72AF2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1440" rIns="325169" bIns="91440" numCol="1" spcCol="1270" anchor="ctr" anchorCtr="0">
          <a:noAutofit/>
        </a:bodyPr>
        <a:lstStyle/>
        <a:p>
          <a:pPr lvl="0" algn="ctr" defTabSz="1066800">
            <a:lnSpc>
              <a:spcPct val="90000"/>
            </a:lnSpc>
            <a:spcBef>
              <a:spcPct val="0"/>
            </a:spcBef>
            <a:spcAft>
              <a:spcPct val="35000"/>
            </a:spcAft>
          </a:pPr>
          <a:r>
            <a:rPr lang="en-US" sz="2400" kern="1200" dirty="0" smtClean="0"/>
            <a:t>Experiment</a:t>
          </a:r>
          <a:endParaRPr lang="en-US" sz="2400" kern="1200" dirty="0"/>
        </a:p>
      </dsp:txBody>
      <dsp:txXfrm>
        <a:off x="581462" y="2874812"/>
        <a:ext cx="2856032" cy="737391"/>
      </dsp:txXfrm>
    </dsp:sp>
    <dsp:sp modelId="{A8788352-B16D-4D0A-AE96-DA131F409E37}">
      <dsp:nvSpPr>
        <dsp:cNvPr id="0" name=""/>
        <dsp:cNvSpPr/>
      </dsp:nvSpPr>
      <dsp:spPr>
        <a:xfrm>
          <a:off x="3253146" y="2874812"/>
          <a:ext cx="737391" cy="737391"/>
        </a:xfrm>
        <a:prstGeom prst="ellipse">
          <a:avLst/>
        </a:prstGeom>
        <a:blipFill rotWithShape="0">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B1E651-5C09-4118-9D1A-8C574B77DD73}">
      <dsp:nvSpPr>
        <dsp:cNvPr id="0" name=""/>
        <dsp:cNvSpPr/>
      </dsp:nvSpPr>
      <dsp:spPr>
        <a:xfrm>
          <a:off x="581462" y="3832320"/>
          <a:ext cx="3040380" cy="737391"/>
        </a:xfrm>
        <a:prstGeom prst="homePlate">
          <a:avLst/>
        </a:prstGeom>
        <a:solidFill>
          <a:srgbClr val="C092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0010" rIns="325169" bIns="80010" numCol="1" spcCol="1270" anchor="ctr" anchorCtr="0">
          <a:noAutofit/>
        </a:bodyPr>
        <a:lstStyle/>
        <a:p>
          <a:pPr lvl="0" algn="ctr" defTabSz="933450">
            <a:lnSpc>
              <a:spcPct val="90000"/>
            </a:lnSpc>
            <a:spcBef>
              <a:spcPct val="0"/>
            </a:spcBef>
            <a:spcAft>
              <a:spcPct val="35000"/>
            </a:spcAft>
          </a:pPr>
          <a:r>
            <a:rPr lang="en-US" sz="2100" kern="1200" dirty="0" smtClean="0"/>
            <a:t>Analyze/Conclusion</a:t>
          </a:r>
          <a:endParaRPr lang="en-US" sz="2100" kern="1200" dirty="0"/>
        </a:p>
      </dsp:txBody>
      <dsp:txXfrm>
        <a:off x="581462" y="3832320"/>
        <a:ext cx="2856032" cy="737391"/>
      </dsp:txXfrm>
    </dsp:sp>
    <dsp:sp modelId="{E7530216-85AA-47D3-A38A-DE6DE01B46CA}">
      <dsp:nvSpPr>
        <dsp:cNvPr id="0" name=""/>
        <dsp:cNvSpPr/>
      </dsp:nvSpPr>
      <dsp:spPr>
        <a:xfrm>
          <a:off x="3253146" y="3832320"/>
          <a:ext cx="737391" cy="737391"/>
        </a:xfrm>
        <a:prstGeom prst="ellipse">
          <a:avLst/>
        </a:prstGeom>
        <a:blipFill rotWithShape="0">
          <a:blip xmlns:r="http://schemas.openxmlformats.org/officeDocument/2006/relationships" r:embed="rId5"/>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83A731-7CE5-42EB-BFB0-FDBFC91DF81D}" type="datetimeFigureOut">
              <a:rPr lang="en-US" smtClean="0"/>
              <a:pPr/>
              <a:t>1/16/14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B72B90-0197-4777-B41A-50A8CF419123}" type="slidenum">
              <a:rPr lang="en-US" smtClean="0"/>
              <a:pPr/>
              <a:t>‹#›</a:t>
            </a:fld>
            <a:endParaRPr lang="en-US" dirty="0"/>
          </a:p>
        </p:txBody>
      </p:sp>
    </p:spTree>
    <p:extLst>
      <p:ext uri="{BB962C8B-B14F-4D97-AF65-F5344CB8AC3E}">
        <p14:creationId xmlns:p14="http://schemas.microsoft.com/office/powerpoint/2010/main" val="2802294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NANDA = North American Nursing Diagnosis Association</a:t>
            </a:r>
            <a:endParaRPr lang="en-US" dirty="0"/>
          </a:p>
        </p:txBody>
      </p:sp>
      <p:sp>
        <p:nvSpPr>
          <p:cNvPr id="4" name="Slide Number Placeholder 3"/>
          <p:cNvSpPr>
            <a:spLocks noGrp="1"/>
          </p:cNvSpPr>
          <p:nvPr>
            <p:ph type="sldNum" sz="quarter" idx="10"/>
          </p:nvPr>
        </p:nvSpPr>
        <p:spPr/>
        <p:txBody>
          <a:bodyPr/>
          <a:lstStyle/>
          <a:p>
            <a:fld id="{4BB72B90-0197-4777-B41A-50A8CF419123}"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9/27/2013</a:t>
            </a:r>
            <a:endParaRPr lang="en-US" dirty="0"/>
          </a:p>
        </p:txBody>
      </p:sp>
      <p:sp>
        <p:nvSpPr>
          <p:cNvPr id="19" name="Footer Placeholder 18"/>
          <p:cNvSpPr>
            <a:spLocks noGrp="1"/>
          </p:cNvSpPr>
          <p:nvPr>
            <p:ph type="ftr" sz="quarter" idx="11"/>
          </p:nvPr>
        </p:nvSpPr>
        <p:spPr/>
        <p:txBody>
          <a:bodyPr/>
          <a:lstStyle/>
          <a:p>
            <a:r>
              <a:rPr lang="en-US" smtClean="0"/>
              <a:t>Muhammad Farooq Marwat</a:t>
            </a:r>
            <a:endParaRPr lang="en-US" dirty="0"/>
          </a:p>
        </p:txBody>
      </p:sp>
      <p:sp>
        <p:nvSpPr>
          <p:cNvPr id="27" name="Slide Number Placeholder 26"/>
          <p:cNvSpPr>
            <a:spLocks noGrp="1"/>
          </p:cNvSpPr>
          <p:nvPr>
            <p:ph type="sldNum" sz="quarter" idx="12"/>
          </p:nvPr>
        </p:nvSpPr>
        <p:spPr/>
        <p:txBody>
          <a:bodyPr/>
          <a:lstStyle/>
          <a:p>
            <a:fld id="{5EBA3DB4-5D0E-47D3-8696-9AC787F2A88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9/27/2013</a:t>
            </a:r>
            <a:endParaRPr lang="en-US" dirty="0"/>
          </a:p>
        </p:txBody>
      </p:sp>
      <p:sp>
        <p:nvSpPr>
          <p:cNvPr id="5" name="Footer Placeholder 4"/>
          <p:cNvSpPr>
            <a:spLocks noGrp="1"/>
          </p:cNvSpPr>
          <p:nvPr>
            <p:ph type="ftr" sz="quarter" idx="11"/>
          </p:nvPr>
        </p:nvSpPr>
        <p:spPr/>
        <p:txBody>
          <a:bodyPr/>
          <a:lstStyle/>
          <a:p>
            <a:r>
              <a:rPr lang="en-US" smtClean="0"/>
              <a:t>Muhammad Farooq Marwat</a:t>
            </a:r>
            <a:endParaRPr lang="en-US" dirty="0"/>
          </a:p>
        </p:txBody>
      </p:sp>
      <p:sp>
        <p:nvSpPr>
          <p:cNvPr id="6" name="Slide Number Placeholder 5"/>
          <p:cNvSpPr>
            <a:spLocks noGrp="1"/>
          </p:cNvSpPr>
          <p:nvPr>
            <p:ph type="sldNum" sz="quarter" idx="12"/>
          </p:nvPr>
        </p:nvSpPr>
        <p:spPr/>
        <p:txBody>
          <a:bodyPr/>
          <a:lstStyle/>
          <a:p>
            <a:fld id="{5EBA3DB4-5D0E-47D3-8696-9AC787F2A88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9/27/2013</a:t>
            </a:r>
            <a:endParaRPr lang="en-US" dirty="0"/>
          </a:p>
        </p:txBody>
      </p:sp>
      <p:sp>
        <p:nvSpPr>
          <p:cNvPr id="5" name="Footer Placeholder 4"/>
          <p:cNvSpPr>
            <a:spLocks noGrp="1"/>
          </p:cNvSpPr>
          <p:nvPr>
            <p:ph type="ftr" sz="quarter" idx="11"/>
          </p:nvPr>
        </p:nvSpPr>
        <p:spPr/>
        <p:txBody>
          <a:bodyPr/>
          <a:lstStyle/>
          <a:p>
            <a:r>
              <a:rPr lang="en-US" smtClean="0"/>
              <a:t>Muhammad Farooq Marwat</a:t>
            </a:r>
            <a:endParaRPr lang="en-US" dirty="0"/>
          </a:p>
        </p:txBody>
      </p:sp>
      <p:sp>
        <p:nvSpPr>
          <p:cNvPr id="6" name="Slide Number Placeholder 5"/>
          <p:cNvSpPr>
            <a:spLocks noGrp="1"/>
          </p:cNvSpPr>
          <p:nvPr>
            <p:ph type="sldNum" sz="quarter" idx="12"/>
          </p:nvPr>
        </p:nvSpPr>
        <p:spPr/>
        <p:txBody>
          <a:bodyPr/>
          <a:lstStyle/>
          <a:p>
            <a:fld id="{5EBA3DB4-5D0E-47D3-8696-9AC787F2A88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9/27/2013</a:t>
            </a:r>
            <a:endParaRPr lang="en-US" dirty="0"/>
          </a:p>
        </p:txBody>
      </p:sp>
      <p:sp>
        <p:nvSpPr>
          <p:cNvPr id="5" name="Footer Placeholder 4"/>
          <p:cNvSpPr>
            <a:spLocks noGrp="1"/>
          </p:cNvSpPr>
          <p:nvPr>
            <p:ph type="ftr" sz="quarter" idx="11"/>
          </p:nvPr>
        </p:nvSpPr>
        <p:spPr/>
        <p:txBody>
          <a:bodyPr/>
          <a:lstStyle/>
          <a:p>
            <a:r>
              <a:rPr lang="en-US" smtClean="0"/>
              <a:t>Muhammad Farooq Marwat</a:t>
            </a:r>
            <a:endParaRPr lang="en-US" dirty="0"/>
          </a:p>
        </p:txBody>
      </p:sp>
      <p:sp>
        <p:nvSpPr>
          <p:cNvPr id="6" name="Slide Number Placeholder 5"/>
          <p:cNvSpPr>
            <a:spLocks noGrp="1"/>
          </p:cNvSpPr>
          <p:nvPr>
            <p:ph type="sldNum" sz="quarter" idx="12"/>
          </p:nvPr>
        </p:nvSpPr>
        <p:spPr/>
        <p:txBody>
          <a:bodyPr/>
          <a:lstStyle/>
          <a:p>
            <a:fld id="{5EBA3DB4-5D0E-47D3-8696-9AC787F2A88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9/27/2013</a:t>
            </a:r>
            <a:endParaRPr lang="en-US" dirty="0"/>
          </a:p>
        </p:txBody>
      </p:sp>
      <p:sp>
        <p:nvSpPr>
          <p:cNvPr id="5" name="Footer Placeholder 4"/>
          <p:cNvSpPr>
            <a:spLocks noGrp="1"/>
          </p:cNvSpPr>
          <p:nvPr>
            <p:ph type="ftr" sz="quarter" idx="11"/>
          </p:nvPr>
        </p:nvSpPr>
        <p:spPr/>
        <p:txBody>
          <a:bodyPr/>
          <a:lstStyle/>
          <a:p>
            <a:r>
              <a:rPr lang="en-US" smtClean="0"/>
              <a:t>Muhammad Farooq Marwat</a:t>
            </a:r>
            <a:endParaRPr lang="en-US" dirty="0"/>
          </a:p>
        </p:txBody>
      </p:sp>
      <p:sp>
        <p:nvSpPr>
          <p:cNvPr id="6" name="Slide Number Placeholder 5"/>
          <p:cNvSpPr>
            <a:spLocks noGrp="1"/>
          </p:cNvSpPr>
          <p:nvPr>
            <p:ph type="sldNum" sz="quarter" idx="12"/>
          </p:nvPr>
        </p:nvSpPr>
        <p:spPr/>
        <p:txBody>
          <a:bodyPr/>
          <a:lstStyle/>
          <a:p>
            <a:fld id="{5EBA3DB4-5D0E-47D3-8696-9AC787F2A88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9/27/2013</a:t>
            </a:r>
            <a:endParaRPr lang="en-US" dirty="0"/>
          </a:p>
        </p:txBody>
      </p:sp>
      <p:sp>
        <p:nvSpPr>
          <p:cNvPr id="6" name="Footer Placeholder 5"/>
          <p:cNvSpPr>
            <a:spLocks noGrp="1"/>
          </p:cNvSpPr>
          <p:nvPr>
            <p:ph type="ftr" sz="quarter" idx="11"/>
          </p:nvPr>
        </p:nvSpPr>
        <p:spPr/>
        <p:txBody>
          <a:bodyPr/>
          <a:lstStyle/>
          <a:p>
            <a:r>
              <a:rPr lang="en-US" smtClean="0"/>
              <a:t>Muhammad Farooq Marwat</a:t>
            </a:r>
            <a:endParaRPr lang="en-US" dirty="0"/>
          </a:p>
        </p:txBody>
      </p:sp>
      <p:sp>
        <p:nvSpPr>
          <p:cNvPr id="7" name="Slide Number Placeholder 6"/>
          <p:cNvSpPr>
            <a:spLocks noGrp="1"/>
          </p:cNvSpPr>
          <p:nvPr>
            <p:ph type="sldNum" sz="quarter" idx="12"/>
          </p:nvPr>
        </p:nvSpPr>
        <p:spPr/>
        <p:txBody>
          <a:bodyPr/>
          <a:lstStyle/>
          <a:p>
            <a:fld id="{5EBA3DB4-5D0E-47D3-8696-9AC787F2A88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9/27/2013</a:t>
            </a:r>
            <a:endParaRPr lang="en-US" dirty="0"/>
          </a:p>
        </p:txBody>
      </p:sp>
      <p:sp>
        <p:nvSpPr>
          <p:cNvPr id="8" name="Footer Placeholder 7"/>
          <p:cNvSpPr>
            <a:spLocks noGrp="1"/>
          </p:cNvSpPr>
          <p:nvPr>
            <p:ph type="ftr" sz="quarter" idx="11"/>
          </p:nvPr>
        </p:nvSpPr>
        <p:spPr/>
        <p:txBody>
          <a:bodyPr/>
          <a:lstStyle/>
          <a:p>
            <a:r>
              <a:rPr lang="en-US" smtClean="0"/>
              <a:t>Muhammad Farooq Marwat</a:t>
            </a:r>
            <a:endParaRPr lang="en-US" dirty="0"/>
          </a:p>
        </p:txBody>
      </p:sp>
      <p:sp>
        <p:nvSpPr>
          <p:cNvPr id="9" name="Slide Number Placeholder 8"/>
          <p:cNvSpPr>
            <a:spLocks noGrp="1"/>
          </p:cNvSpPr>
          <p:nvPr>
            <p:ph type="sldNum" sz="quarter" idx="12"/>
          </p:nvPr>
        </p:nvSpPr>
        <p:spPr/>
        <p:txBody>
          <a:bodyPr/>
          <a:lstStyle/>
          <a:p>
            <a:fld id="{5EBA3DB4-5D0E-47D3-8696-9AC787F2A88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9/27/2013</a:t>
            </a:r>
            <a:endParaRPr lang="en-US" dirty="0"/>
          </a:p>
        </p:txBody>
      </p:sp>
      <p:sp>
        <p:nvSpPr>
          <p:cNvPr id="4" name="Footer Placeholder 3"/>
          <p:cNvSpPr>
            <a:spLocks noGrp="1"/>
          </p:cNvSpPr>
          <p:nvPr>
            <p:ph type="ftr" sz="quarter" idx="11"/>
          </p:nvPr>
        </p:nvSpPr>
        <p:spPr/>
        <p:txBody>
          <a:bodyPr/>
          <a:lstStyle/>
          <a:p>
            <a:r>
              <a:rPr lang="en-US" smtClean="0"/>
              <a:t>Muhammad Farooq Marwat</a:t>
            </a:r>
            <a:endParaRPr lang="en-US" dirty="0"/>
          </a:p>
        </p:txBody>
      </p:sp>
      <p:sp>
        <p:nvSpPr>
          <p:cNvPr id="5" name="Slide Number Placeholder 4"/>
          <p:cNvSpPr>
            <a:spLocks noGrp="1"/>
          </p:cNvSpPr>
          <p:nvPr>
            <p:ph type="sldNum" sz="quarter" idx="12"/>
          </p:nvPr>
        </p:nvSpPr>
        <p:spPr/>
        <p:txBody>
          <a:bodyPr/>
          <a:lstStyle/>
          <a:p>
            <a:fld id="{5EBA3DB4-5D0E-47D3-8696-9AC787F2A88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9/27/2013</a:t>
            </a:r>
            <a:endParaRPr lang="en-US" dirty="0"/>
          </a:p>
        </p:txBody>
      </p:sp>
      <p:sp>
        <p:nvSpPr>
          <p:cNvPr id="3" name="Footer Placeholder 2"/>
          <p:cNvSpPr>
            <a:spLocks noGrp="1"/>
          </p:cNvSpPr>
          <p:nvPr>
            <p:ph type="ftr" sz="quarter" idx="11"/>
          </p:nvPr>
        </p:nvSpPr>
        <p:spPr/>
        <p:txBody>
          <a:bodyPr/>
          <a:lstStyle/>
          <a:p>
            <a:r>
              <a:rPr lang="en-US" smtClean="0"/>
              <a:t>Muhammad Farooq Marwat</a:t>
            </a:r>
            <a:endParaRPr lang="en-US" dirty="0"/>
          </a:p>
        </p:txBody>
      </p:sp>
      <p:sp>
        <p:nvSpPr>
          <p:cNvPr id="4" name="Slide Number Placeholder 3"/>
          <p:cNvSpPr>
            <a:spLocks noGrp="1"/>
          </p:cNvSpPr>
          <p:nvPr>
            <p:ph type="sldNum" sz="quarter" idx="12"/>
          </p:nvPr>
        </p:nvSpPr>
        <p:spPr/>
        <p:txBody>
          <a:bodyPr/>
          <a:lstStyle/>
          <a:p>
            <a:fld id="{5EBA3DB4-5D0E-47D3-8696-9AC787F2A88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9/27/2013</a:t>
            </a:r>
            <a:endParaRPr lang="en-US" dirty="0"/>
          </a:p>
        </p:txBody>
      </p:sp>
      <p:sp>
        <p:nvSpPr>
          <p:cNvPr id="6" name="Footer Placeholder 5"/>
          <p:cNvSpPr>
            <a:spLocks noGrp="1"/>
          </p:cNvSpPr>
          <p:nvPr>
            <p:ph type="ftr" sz="quarter" idx="11"/>
          </p:nvPr>
        </p:nvSpPr>
        <p:spPr/>
        <p:txBody>
          <a:bodyPr/>
          <a:lstStyle/>
          <a:p>
            <a:r>
              <a:rPr lang="en-US" smtClean="0"/>
              <a:t>Muhammad Farooq Marwat</a:t>
            </a:r>
            <a:endParaRPr lang="en-US" dirty="0"/>
          </a:p>
        </p:txBody>
      </p:sp>
      <p:sp>
        <p:nvSpPr>
          <p:cNvPr id="7" name="Slide Number Placeholder 6"/>
          <p:cNvSpPr>
            <a:spLocks noGrp="1"/>
          </p:cNvSpPr>
          <p:nvPr>
            <p:ph type="sldNum" sz="quarter" idx="12"/>
          </p:nvPr>
        </p:nvSpPr>
        <p:spPr/>
        <p:txBody>
          <a:bodyPr/>
          <a:lstStyle/>
          <a:p>
            <a:fld id="{5EBA3DB4-5D0E-47D3-8696-9AC787F2A88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9/27/2013</a:t>
            </a:r>
            <a:endParaRPr lang="en-US" dirty="0"/>
          </a:p>
        </p:txBody>
      </p:sp>
      <p:sp>
        <p:nvSpPr>
          <p:cNvPr id="6" name="Footer Placeholder 5"/>
          <p:cNvSpPr>
            <a:spLocks noGrp="1"/>
          </p:cNvSpPr>
          <p:nvPr>
            <p:ph type="ftr" sz="quarter" idx="11"/>
          </p:nvPr>
        </p:nvSpPr>
        <p:spPr/>
        <p:txBody>
          <a:bodyPr/>
          <a:lstStyle/>
          <a:p>
            <a:r>
              <a:rPr lang="en-US" smtClean="0"/>
              <a:t>Muhammad Farooq Marwat</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5EBA3DB4-5D0E-47D3-8696-9AC787F2A887}"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9/27/2013</a:t>
            </a: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Muhammad Farooq Marwat</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BA3DB4-5D0E-47D3-8696-9AC787F2A887}"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 Id="rId11"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noFill/>
          <a:ln>
            <a:noFill/>
          </a:ln>
          <a:effectLst>
            <a:outerShdw dist="38100" sx="1000" sy="1000" algn="ctr" rotWithShape="0">
              <a:srgbClr val="000000"/>
            </a:outerShdw>
          </a:effectLst>
        </p:spPr>
        <p:txBody>
          <a:bodyPr vert="horz">
            <a:normAutofit fontScale="90000"/>
          </a:bodyPr>
          <a:lstStyle/>
          <a:p>
            <a:pPr algn="ctr"/>
            <a:r>
              <a:rPr lang="en-US" dirty="0" smtClean="0"/>
              <a:t>Nursing Care </a:t>
            </a:r>
            <a:br>
              <a:rPr lang="en-US" dirty="0" smtClean="0"/>
            </a:br>
            <a:r>
              <a:rPr lang="en-US" dirty="0" smtClean="0"/>
              <a:t>Plans</a:t>
            </a:r>
            <a:r>
              <a:rPr lang="en-US" dirty="0" smtClean="0"/>
              <a:t/>
            </a:r>
            <a:br>
              <a:rPr lang="en-US" dirty="0" smtClean="0"/>
            </a:br>
            <a:r>
              <a:rPr lang="en-US" sz="25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rPr>
              <a:t>(Gold Standard for Nursing care)</a:t>
            </a:r>
            <a:endParaRPr lang="en-US" sz="2500" dirty="0">
              <a:effectLst/>
            </a:endParaRPr>
          </a:p>
        </p:txBody>
      </p:sp>
      <p:sp>
        <p:nvSpPr>
          <p:cNvPr id="3" name="Subtitle 2"/>
          <p:cNvSpPr>
            <a:spLocks noGrp="1"/>
          </p:cNvSpPr>
          <p:nvPr>
            <p:ph type="subTitle" idx="1"/>
          </p:nvPr>
        </p:nvSpPr>
        <p:spPr>
          <a:xfrm>
            <a:off x="533400" y="3733800"/>
            <a:ext cx="7854696" cy="2590800"/>
          </a:xfrm>
        </p:spPr>
        <p:txBody>
          <a:bodyPr>
            <a:normAutofit/>
          </a:bodyPr>
          <a:lstStyle/>
          <a:p>
            <a:endParaRPr lang="en-US" sz="2400" dirty="0" smtClean="0"/>
          </a:p>
          <a:p>
            <a:endParaRPr lang="en-US" sz="2400" dirty="0" smtClean="0"/>
          </a:p>
        </p:txBody>
      </p:sp>
      <p:sp>
        <p:nvSpPr>
          <p:cNvPr id="5" name="Slide Number Placeholder 4"/>
          <p:cNvSpPr>
            <a:spLocks noGrp="1"/>
          </p:cNvSpPr>
          <p:nvPr>
            <p:ph type="sldNum" sz="quarter" idx="12"/>
          </p:nvPr>
        </p:nvSpPr>
        <p:spPr/>
        <p:txBody>
          <a:bodyPr/>
          <a:lstStyle/>
          <a:p>
            <a:fld id="{5EBA3DB4-5D0E-47D3-8696-9AC787F2A887}" type="slidenum">
              <a:rPr lang="en-US" smtClean="0"/>
              <a:pPr/>
              <a:t>1</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Autofit/>
          </a:bodyPr>
          <a:lstStyle/>
          <a:p>
            <a:pPr algn="just"/>
            <a:r>
              <a:rPr lang="en-US" sz="3000" dirty="0" smtClean="0">
                <a:latin typeface="Times New Roman" pitchFamily="18" charset="0"/>
                <a:cs typeface="Times New Roman" pitchFamily="18" charset="0"/>
              </a:rPr>
              <a:t>Assessment is the first step of nursing process and may be defined as collecting, organizing, validating and documenting client data</a:t>
            </a:r>
            <a:endParaRPr lang="en-US" sz="3000" dirty="0" smtClean="0"/>
          </a:p>
          <a:p>
            <a:pPr algn="just"/>
            <a:endParaRPr lang="en-US" sz="1000" dirty="0" smtClean="0">
              <a:latin typeface="Times New Roman" pitchFamily="18" charset="0"/>
              <a:cs typeface="Times New Roman" pitchFamily="18" charset="0"/>
            </a:endParaRPr>
          </a:p>
          <a:p>
            <a:pPr algn="just"/>
            <a:r>
              <a:rPr lang="en-US" sz="3000" dirty="0" smtClean="0">
                <a:latin typeface="Times New Roman" pitchFamily="18" charset="0"/>
                <a:cs typeface="Times New Roman" pitchFamily="18" charset="0"/>
              </a:rPr>
              <a:t>During this phase, the nurse gathers information about a patient's psychological, physiological, sociological, and spiritual status through observation, interviewing, physical examination, health records and family members.</a:t>
            </a:r>
          </a:p>
        </p:txBody>
      </p:sp>
      <p:sp>
        <p:nvSpPr>
          <p:cNvPr id="5" name="Slide Number Placeholder 4"/>
          <p:cNvSpPr>
            <a:spLocks noGrp="1"/>
          </p:cNvSpPr>
          <p:nvPr>
            <p:ph type="sldNum" sz="quarter" idx="12"/>
          </p:nvPr>
        </p:nvSpPr>
        <p:spPr/>
        <p:txBody>
          <a:bodyPr/>
          <a:lstStyle/>
          <a:p>
            <a:fld id="{5EBA3DB4-5D0E-47D3-8696-9AC787F2A887}" type="slidenum">
              <a:rPr lang="en-US" smtClean="0"/>
              <a:pPr/>
              <a:t>10</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t>
            </a:r>
            <a:r>
              <a:rPr lang="en-US" sz="2400" b="1" i="1" dirty="0" smtClean="0"/>
              <a:t>(cont….)</a:t>
            </a:r>
            <a:endParaRPr lang="en-US" b="1" i="1" dirty="0"/>
          </a:p>
        </p:txBody>
      </p:sp>
      <p:sp>
        <p:nvSpPr>
          <p:cNvPr id="3" name="Content Placeholder 2"/>
          <p:cNvSpPr>
            <a:spLocks noGrp="1"/>
          </p:cNvSpPr>
          <p:nvPr>
            <p:ph idx="1"/>
          </p:nvPr>
        </p:nvSpPr>
        <p:spPr/>
        <p:txBody>
          <a:bodyPr>
            <a:normAutofit/>
          </a:bodyPr>
          <a:lstStyle/>
          <a:p>
            <a:pPr algn="just"/>
            <a:r>
              <a:rPr lang="en-US" sz="3200" dirty="0" smtClean="0">
                <a:latin typeface="Times New Roman" pitchFamily="18" charset="0"/>
                <a:cs typeface="Times New Roman" pitchFamily="18" charset="0"/>
              </a:rPr>
              <a:t>Nursing assessments do not duplicate medical assessments (which target to pathologic conditions) but focus on the patient’s responses to health problems or potential health problems</a:t>
            </a:r>
          </a:p>
        </p:txBody>
      </p:sp>
      <p:sp>
        <p:nvSpPr>
          <p:cNvPr id="5" name="Slide Number Placeholder 4"/>
          <p:cNvSpPr>
            <a:spLocks noGrp="1"/>
          </p:cNvSpPr>
          <p:nvPr>
            <p:ph type="sldNum" sz="quarter" idx="12"/>
          </p:nvPr>
        </p:nvSpPr>
        <p:spPr/>
        <p:txBody>
          <a:bodyPr/>
          <a:lstStyle/>
          <a:p>
            <a:fld id="{5EBA3DB4-5D0E-47D3-8696-9AC787F2A887}" type="slidenum">
              <a:rPr lang="en-US" smtClean="0"/>
              <a:pPr/>
              <a:t>11</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Assessment</a:t>
            </a:r>
            <a:endParaRPr lang="en-US" dirty="0"/>
          </a:p>
        </p:txBody>
      </p:sp>
      <p:sp>
        <p:nvSpPr>
          <p:cNvPr id="3" name="Content Placeholder 2"/>
          <p:cNvSpPr>
            <a:spLocks noGrp="1"/>
          </p:cNvSpPr>
          <p:nvPr>
            <p:ph idx="1"/>
          </p:nvPr>
        </p:nvSpPr>
        <p:spPr>
          <a:xfrm>
            <a:off x="457200" y="1935480"/>
            <a:ext cx="8458200" cy="4389120"/>
          </a:xfrm>
        </p:spPr>
        <p:txBody>
          <a:bodyPr>
            <a:noAutofit/>
          </a:bodyPr>
          <a:lstStyle/>
          <a:p>
            <a:pPr marL="457200" indent="-457200" algn="just">
              <a:buFont typeface="+mj-lt"/>
              <a:buAutoNum type="arabicPeriod"/>
            </a:pPr>
            <a:r>
              <a:rPr lang="en-US" sz="2100" b="1" dirty="0" smtClean="0"/>
              <a:t>Initial assessment:</a:t>
            </a:r>
            <a:r>
              <a:rPr lang="en-US" sz="2100" dirty="0" smtClean="0"/>
              <a:t> Also known as triage,</a:t>
            </a:r>
            <a:r>
              <a:rPr lang="en-US" sz="2100" b="1" dirty="0" smtClean="0"/>
              <a:t> </a:t>
            </a:r>
            <a:r>
              <a:rPr lang="en-US" sz="2100" dirty="0" smtClean="0"/>
              <a:t>is performed within a specified time after admission to establish a complete database for problem identification, reference, and future comparison</a:t>
            </a:r>
            <a:r>
              <a:rPr lang="en-US" sz="2100" dirty="0" smtClean="0"/>
              <a:t>. Done by the Registered Nurse.</a:t>
            </a:r>
            <a:endParaRPr lang="en-US" sz="2100" dirty="0" smtClean="0"/>
          </a:p>
          <a:p>
            <a:pPr algn="just">
              <a:buFont typeface="+mj-lt"/>
              <a:buAutoNum type="arabicPeriod"/>
            </a:pPr>
            <a:endParaRPr lang="en-US" sz="600" b="1" i="1" dirty="0" smtClean="0"/>
          </a:p>
          <a:p>
            <a:pPr marL="457200" indent="-457200" algn="just">
              <a:buFont typeface="+mj-lt"/>
              <a:buAutoNum type="arabicPeriod"/>
            </a:pPr>
            <a:r>
              <a:rPr lang="en-US" sz="2100" b="1" i="1" dirty="0" smtClean="0"/>
              <a:t>Problem-focused assessment</a:t>
            </a:r>
            <a:r>
              <a:rPr lang="en-US" sz="2100" dirty="0" smtClean="0"/>
              <a:t>: is an ongoing process integrated with nursing care to determine the status of a specific problem identified in an earlier assessment.</a:t>
            </a:r>
          </a:p>
          <a:p>
            <a:pPr algn="just">
              <a:buFont typeface="+mj-lt"/>
              <a:buAutoNum type="arabicPeriod"/>
            </a:pPr>
            <a:endParaRPr lang="en-US" sz="700" b="1" i="1" dirty="0" smtClean="0"/>
          </a:p>
          <a:p>
            <a:pPr marL="457200" indent="-457200" algn="just">
              <a:buFont typeface="+mj-lt"/>
              <a:buAutoNum type="arabicPeriod"/>
            </a:pPr>
            <a:r>
              <a:rPr lang="en-US" sz="2100" b="1" i="1" dirty="0" smtClean="0"/>
              <a:t>Emergency assessment:</a:t>
            </a:r>
            <a:r>
              <a:rPr lang="en-US" sz="2100" dirty="0" smtClean="0"/>
              <a:t> occurs during any physiologic or psychological crisis of the client to identify the life-threatening problems and to identify new or overlooked problems.</a:t>
            </a:r>
          </a:p>
          <a:p>
            <a:pPr algn="just">
              <a:buFont typeface="+mj-lt"/>
              <a:buAutoNum type="arabicPeriod"/>
            </a:pPr>
            <a:endParaRPr lang="en-US" sz="600" b="1" i="1" dirty="0" smtClean="0"/>
          </a:p>
          <a:p>
            <a:pPr marL="457200" indent="-457200" algn="just">
              <a:buFont typeface="+mj-lt"/>
              <a:buAutoNum type="arabicPeriod"/>
            </a:pPr>
            <a:r>
              <a:rPr lang="en-US" sz="2100" b="1" i="1" dirty="0" smtClean="0"/>
              <a:t>Time-lapsed assessment:</a:t>
            </a:r>
            <a:r>
              <a:rPr lang="en-US" sz="2100" dirty="0" smtClean="0"/>
              <a:t> occurs several months after the initial assessment to compare the client’s current status to baseline data previously obtained.</a:t>
            </a:r>
          </a:p>
        </p:txBody>
      </p:sp>
      <p:sp>
        <p:nvSpPr>
          <p:cNvPr id="5" name="Slide Number Placeholder 4"/>
          <p:cNvSpPr>
            <a:spLocks noGrp="1"/>
          </p:cNvSpPr>
          <p:nvPr>
            <p:ph type="sldNum" sz="quarter" idx="12"/>
          </p:nvPr>
        </p:nvSpPr>
        <p:spPr/>
        <p:txBody>
          <a:bodyPr/>
          <a:lstStyle/>
          <a:p>
            <a:fld id="{5EBA3DB4-5D0E-47D3-8696-9AC787F2A887}"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Assessment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latin typeface="Times New Roman" pitchFamily="18" charset="0"/>
                <a:cs typeface="Times New Roman" pitchFamily="18" charset="0"/>
              </a:rPr>
              <a:t>To establish baseline information on the client</a:t>
            </a:r>
          </a:p>
          <a:p>
            <a:pPr marL="514350" indent="-514350">
              <a:buFont typeface="+mj-lt"/>
              <a:buAutoNum type="arabicPeriod"/>
            </a:pPr>
            <a:r>
              <a:rPr lang="en-US" dirty="0" smtClean="0">
                <a:latin typeface="Times New Roman" pitchFamily="18" charset="0"/>
                <a:cs typeface="Times New Roman" pitchFamily="18" charset="0"/>
              </a:rPr>
              <a:t>To determine the client’s normal function</a:t>
            </a:r>
          </a:p>
          <a:p>
            <a:pPr marL="514350" indent="-514350">
              <a:buFont typeface="+mj-lt"/>
              <a:buAutoNum type="arabicPeriod"/>
            </a:pPr>
            <a:r>
              <a:rPr lang="en-US" dirty="0" smtClean="0">
                <a:latin typeface="Times New Roman" pitchFamily="18" charset="0"/>
                <a:cs typeface="Times New Roman" pitchFamily="18" charset="0"/>
              </a:rPr>
              <a:t>To determine the client’s risk for dysfunction</a:t>
            </a:r>
          </a:p>
          <a:p>
            <a:pPr marL="514350" indent="-514350">
              <a:buFont typeface="+mj-lt"/>
              <a:buAutoNum type="arabicPeriod"/>
            </a:pPr>
            <a:r>
              <a:rPr lang="en-US" dirty="0" smtClean="0">
                <a:latin typeface="Times New Roman" pitchFamily="18" charset="0"/>
                <a:cs typeface="Times New Roman" pitchFamily="18" charset="0"/>
              </a:rPr>
              <a:t>To determine the client’s strengths</a:t>
            </a:r>
          </a:p>
          <a:p>
            <a:pPr marL="514350" indent="-514350">
              <a:buFont typeface="+mj-lt"/>
              <a:buAutoNum type="arabicPeriod"/>
            </a:pPr>
            <a:r>
              <a:rPr lang="en-US" dirty="0" smtClean="0">
                <a:latin typeface="Times New Roman" pitchFamily="18" charset="0"/>
                <a:cs typeface="Times New Roman" pitchFamily="18" charset="0"/>
              </a:rPr>
              <a:t>To provide data for the diagnosis phase</a:t>
            </a:r>
          </a:p>
        </p:txBody>
      </p:sp>
      <p:sp>
        <p:nvSpPr>
          <p:cNvPr id="5" name="Slide Number Placeholder 4"/>
          <p:cNvSpPr>
            <a:spLocks noGrp="1"/>
          </p:cNvSpPr>
          <p:nvPr>
            <p:ph type="sldNum" sz="quarter" idx="12"/>
          </p:nvPr>
        </p:nvSpPr>
        <p:spPr/>
        <p:txBody>
          <a:bodyPr/>
          <a:lstStyle/>
          <a:p>
            <a:fld id="{5EBA3DB4-5D0E-47D3-8696-9AC787F2A887}"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Skills</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sz="3200" b="1" dirty="0" smtClean="0"/>
              <a:t>Observation</a:t>
            </a:r>
            <a:br>
              <a:rPr lang="en-US" sz="3200" b="1" dirty="0" smtClean="0"/>
            </a:br>
            <a:endParaRPr lang="en-US" sz="2300" b="1" dirty="0" smtClean="0"/>
          </a:p>
          <a:p>
            <a:pPr marL="514350" indent="-514350">
              <a:buFont typeface="+mj-lt"/>
              <a:buAutoNum type="arabicPeriod"/>
            </a:pPr>
            <a:r>
              <a:rPr lang="en-US" sz="3200" b="1" dirty="0" smtClean="0"/>
              <a:t>Interview: </a:t>
            </a:r>
          </a:p>
          <a:p>
            <a:pPr marL="880110" lvl="1" indent="-514350"/>
            <a:r>
              <a:rPr lang="en-US" sz="3000" dirty="0" smtClean="0">
                <a:latin typeface="Times New Roman" pitchFamily="18" charset="0"/>
                <a:cs typeface="Times New Roman" pitchFamily="18" charset="0"/>
              </a:rPr>
              <a:t>a conversation with purpose to get or give information, to teach and provide support.</a:t>
            </a:r>
          </a:p>
          <a:p>
            <a:pPr marL="514350" indent="-514350">
              <a:buFont typeface="+mj-lt"/>
              <a:buAutoNum type="arabicPeriod"/>
            </a:pPr>
            <a:endParaRPr lang="en-US" sz="1900" dirty="0" smtClean="0"/>
          </a:p>
          <a:p>
            <a:pPr marL="514350" indent="-514350">
              <a:buFont typeface="+mj-lt"/>
              <a:buAutoNum type="arabicPeriod"/>
            </a:pPr>
            <a:r>
              <a:rPr lang="en-US" sz="3200" b="1" dirty="0" smtClean="0"/>
              <a:t>Physical Examination: </a:t>
            </a:r>
          </a:p>
          <a:p>
            <a:pPr marL="880110" lvl="1" indent="-514350"/>
            <a:r>
              <a:rPr lang="en-US" sz="3000" dirty="0" smtClean="0"/>
              <a:t>a </a:t>
            </a:r>
            <a:r>
              <a:rPr lang="en-US" sz="3000" dirty="0" smtClean="0">
                <a:latin typeface="Times New Roman" pitchFamily="18" charset="0"/>
                <a:cs typeface="Times New Roman" pitchFamily="18" charset="0"/>
              </a:rPr>
              <a:t>systematic data collection method by inspection, palpation, percussion and auscultation.</a:t>
            </a:r>
            <a:br>
              <a:rPr lang="en-US" sz="3000" dirty="0" smtClean="0">
                <a:latin typeface="Times New Roman" pitchFamily="18" charset="0"/>
                <a:cs typeface="Times New Roman" pitchFamily="18" charset="0"/>
              </a:rPr>
            </a:br>
            <a:endParaRPr lang="en-US" sz="2100" b="1" dirty="0" smtClean="0"/>
          </a:p>
          <a:p>
            <a:pPr marL="514350" indent="-514350">
              <a:buFont typeface="+mj-lt"/>
              <a:buAutoNum type="arabicPeriod"/>
            </a:pPr>
            <a:r>
              <a:rPr lang="en-US" sz="3200" b="1" dirty="0" smtClean="0"/>
              <a:t>Intuition (Insight): </a:t>
            </a:r>
          </a:p>
          <a:p>
            <a:pPr marL="880110" lvl="1" indent="-514350"/>
            <a:r>
              <a:rPr lang="en-US" sz="3000" dirty="0" smtClean="0">
                <a:latin typeface="Times New Roman" pitchFamily="18" charset="0"/>
                <a:cs typeface="Times New Roman" pitchFamily="18" charset="0"/>
              </a:rPr>
              <a:t>Use of insight, instinct, and clinical experience to make clinical judgments about the client. </a:t>
            </a:r>
            <a:endParaRPr lang="en-US" sz="3000" dirty="0" smtClean="0"/>
          </a:p>
        </p:txBody>
      </p:sp>
      <p:sp>
        <p:nvSpPr>
          <p:cNvPr id="5" name="Slide Number Placeholder 4"/>
          <p:cNvSpPr>
            <a:spLocks noGrp="1"/>
          </p:cNvSpPr>
          <p:nvPr>
            <p:ph type="sldNum" sz="quarter" idx="12"/>
          </p:nvPr>
        </p:nvSpPr>
        <p:spPr/>
        <p:txBody>
          <a:bodyPr/>
          <a:lstStyle/>
          <a:p>
            <a:fld id="{5EBA3DB4-5D0E-47D3-8696-9AC787F2A887}"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Activities</a:t>
            </a:r>
            <a:endParaRPr lang="en-US" dirty="0"/>
          </a:p>
        </p:txBody>
      </p:sp>
      <p:sp>
        <p:nvSpPr>
          <p:cNvPr id="3" name="Content Placeholder 2"/>
          <p:cNvSpPr>
            <a:spLocks noGrp="1"/>
          </p:cNvSpPr>
          <p:nvPr>
            <p:ph idx="1"/>
          </p:nvPr>
        </p:nvSpPr>
        <p:spPr>
          <a:xfrm>
            <a:off x="457200" y="1935480"/>
            <a:ext cx="8458200" cy="4389120"/>
          </a:xfrm>
        </p:spPr>
        <p:txBody>
          <a:bodyPr>
            <a:normAutofit fontScale="92500" lnSpcReduction="10000"/>
          </a:bodyPr>
          <a:lstStyle/>
          <a:p>
            <a:pPr marL="514350" indent="-514350"/>
            <a:r>
              <a:rPr lang="en-US" sz="3200" dirty="0" smtClean="0"/>
              <a:t>Activities or action performed during assessment are:</a:t>
            </a:r>
          </a:p>
          <a:p>
            <a:pPr marL="514350" indent="-514350"/>
            <a:endParaRPr lang="en-US" sz="1200" dirty="0" smtClean="0"/>
          </a:p>
          <a:p>
            <a:pPr marL="880110" lvl="1" indent="-514350">
              <a:buFont typeface="+mj-lt"/>
              <a:buAutoNum type="arabicPeriod"/>
            </a:pPr>
            <a:r>
              <a:rPr lang="en-US" sz="2800" dirty="0" smtClean="0"/>
              <a:t>Collect Data</a:t>
            </a:r>
          </a:p>
          <a:p>
            <a:pPr marL="880110" lvl="1" indent="-514350">
              <a:buFont typeface="+mj-lt"/>
              <a:buAutoNum type="arabicPeriod"/>
            </a:pPr>
            <a:endParaRPr lang="en-US" sz="1100" dirty="0" smtClean="0"/>
          </a:p>
          <a:p>
            <a:pPr marL="880110" lvl="1" indent="-514350">
              <a:buFont typeface="+mj-lt"/>
              <a:buAutoNum type="arabicPeriod"/>
            </a:pPr>
            <a:r>
              <a:rPr lang="en-US" sz="2800" dirty="0" smtClean="0"/>
              <a:t>Validate Data: </a:t>
            </a:r>
            <a:r>
              <a:rPr lang="en-US" dirty="0" smtClean="0"/>
              <a:t>Double checking the data to confirm accuracy</a:t>
            </a:r>
            <a:endParaRPr lang="en-US" sz="1900" dirty="0" smtClean="0"/>
          </a:p>
          <a:p>
            <a:pPr marL="880110" lvl="1" indent="-514350">
              <a:buFont typeface="+mj-lt"/>
              <a:buAutoNum type="arabicPeriod"/>
            </a:pPr>
            <a:endParaRPr lang="en-US" sz="1100" dirty="0" smtClean="0"/>
          </a:p>
          <a:p>
            <a:pPr marL="880110" lvl="1" indent="-514350">
              <a:buFont typeface="+mj-lt"/>
              <a:buAutoNum type="arabicPeriod"/>
            </a:pPr>
            <a:r>
              <a:rPr lang="en-US" sz="2800" dirty="0" smtClean="0"/>
              <a:t>Organize Data : </a:t>
            </a:r>
            <a:r>
              <a:rPr lang="en-US" dirty="0" smtClean="0"/>
              <a:t>Grouping the data using Head to Toe model, Systemic Review etc</a:t>
            </a:r>
            <a:endParaRPr lang="en-US" sz="2800" dirty="0" smtClean="0"/>
          </a:p>
          <a:p>
            <a:pPr marL="880110" lvl="1" indent="-514350">
              <a:buFont typeface="+mj-lt"/>
              <a:buAutoNum type="arabicPeriod"/>
            </a:pPr>
            <a:endParaRPr lang="en-US" sz="1200" dirty="0" smtClean="0"/>
          </a:p>
          <a:p>
            <a:pPr marL="880110" lvl="1" indent="-514350">
              <a:buFont typeface="+mj-lt"/>
              <a:buAutoNum type="arabicPeriod"/>
            </a:pPr>
            <a:r>
              <a:rPr lang="en-US" sz="2800" dirty="0" smtClean="0"/>
              <a:t>Document Data: </a:t>
            </a:r>
            <a:r>
              <a:rPr lang="en-US" sz="2200" dirty="0" smtClean="0"/>
              <a:t>Documents subjective data in client own words and objective using medical terms, key, abbreviations etc.</a:t>
            </a:r>
          </a:p>
        </p:txBody>
      </p:sp>
      <p:sp>
        <p:nvSpPr>
          <p:cNvPr id="5" name="Slide Number Placeholder 4"/>
          <p:cNvSpPr>
            <a:spLocks noGrp="1"/>
          </p:cNvSpPr>
          <p:nvPr>
            <p:ph type="sldNum" sz="quarter" idx="12"/>
          </p:nvPr>
        </p:nvSpPr>
        <p:spPr/>
        <p:txBody>
          <a:bodyPr/>
          <a:lstStyle/>
          <a:p>
            <a:fld id="{5EBA3DB4-5D0E-47D3-8696-9AC787F2A887}" type="slidenum">
              <a:rPr lang="en-US" smtClean="0"/>
              <a:pPr/>
              <a:t>15</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 Data</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process of gathering information about the client that begin with the first client contact, using method/skills of assessment (Observation, PE, Interview etc). Two type of data to be collected:</a:t>
            </a:r>
          </a:p>
          <a:p>
            <a:pPr algn="just"/>
            <a:endParaRPr lang="en-US" sz="900" dirty="0" smtClean="0"/>
          </a:p>
          <a:p>
            <a:pPr lvl="1" algn="just"/>
            <a:r>
              <a:rPr lang="en-US" b="1" dirty="0" smtClean="0"/>
              <a:t>Subjective Data:</a:t>
            </a:r>
            <a:r>
              <a:rPr lang="en-US" dirty="0" smtClean="0"/>
              <a:t> including symptoms, client's feeling and statement about his/her health problems which should be recorded as direct quotations from the client, such as '' Every time I move, I feel pain.'‘</a:t>
            </a:r>
          </a:p>
          <a:p>
            <a:pPr algn="just"/>
            <a:endParaRPr lang="en-US" sz="1000" b="1" dirty="0" smtClean="0">
              <a:latin typeface="Times New Roman" pitchFamily="18" charset="0"/>
              <a:cs typeface="Times New Roman" pitchFamily="18" charset="0"/>
            </a:endParaRPr>
          </a:p>
          <a:p>
            <a:pPr lvl="1" algn="just"/>
            <a:r>
              <a:rPr lang="en-US" b="1" dirty="0" smtClean="0">
                <a:latin typeface="Times New Roman" pitchFamily="18" charset="0"/>
                <a:cs typeface="Times New Roman" pitchFamily="18" charset="0"/>
              </a:rPr>
              <a:t>Objective data: </a:t>
            </a:r>
            <a:r>
              <a:rPr lang="en-US" dirty="0" smtClean="0">
                <a:latin typeface="Times New Roman" pitchFamily="18" charset="0"/>
                <a:cs typeface="Times New Roman" pitchFamily="18" charset="0"/>
              </a:rPr>
              <a:t>including signs or observable and measurable data that are obtained through observation, physical examination, and laboratory testing.</a:t>
            </a:r>
            <a:endParaRPr lang="en-US" dirty="0" smtClean="0"/>
          </a:p>
        </p:txBody>
      </p:sp>
      <p:sp>
        <p:nvSpPr>
          <p:cNvPr id="5" name="Slide Number Placeholder 4"/>
          <p:cNvSpPr>
            <a:spLocks noGrp="1"/>
          </p:cNvSpPr>
          <p:nvPr>
            <p:ph type="sldNum" sz="quarter" idx="12"/>
          </p:nvPr>
        </p:nvSpPr>
        <p:spPr/>
        <p:txBody>
          <a:bodyPr/>
          <a:lstStyle/>
          <a:p>
            <a:fld id="{5EBA3DB4-5D0E-47D3-8696-9AC787F2A887}" type="slidenum">
              <a:rPr lang="en-US" smtClean="0"/>
              <a:pPr/>
              <a:t>16</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data</a:t>
            </a:r>
          </a:p>
        </p:txBody>
      </p:sp>
      <p:sp>
        <p:nvSpPr>
          <p:cNvPr id="3" name="Content Placeholder 2"/>
          <p:cNvSpPr>
            <a:spLocks noGrp="1"/>
          </p:cNvSpPr>
          <p:nvPr>
            <p:ph idx="1"/>
          </p:nvPr>
        </p:nvSpPr>
        <p:spPr/>
        <p:txBody>
          <a:bodyPr>
            <a:normAutofit/>
          </a:bodyPr>
          <a:lstStyle/>
          <a:p>
            <a:r>
              <a:rPr lang="en-US" sz="2800" dirty="0" smtClean="0"/>
              <a:t>Primary </a:t>
            </a:r>
          </a:p>
          <a:p>
            <a:pPr lvl="1"/>
            <a:r>
              <a:rPr lang="en-US" sz="2800" dirty="0" smtClean="0"/>
              <a:t>The client is the primary source of data. </a:t>
            </a:r>
          </a:p>
          <a:p>
            <a:endParaRPr lang="en-US" sz="1200" dirty="0" smtClean="0"/>
          </a:p>
          <a:p>
            <a:r>
              <a:rPr lang="en-US" sz="2800" dirty="0" smtClean="0"/>
              <a:t>Secondary</a:t>
            </a:r>
          </a:p>
          <a:p>
            <a:pPr lvl="1"/>
            <a:r>
              <a:rPr lang="en-US" sz="2800" dirty="0" smtClean="0"/>
              <a:t>Family members or other supporting persons, </a:t>
            </a:r>
          </a:p>
          <a:p>
            <a:pPr lvl="1"/>
            <a:r>
              <a:rPr lang="en-US" sz="2800" dirty="0" smtClean="0"/>
              <a:t>Health professionals, </a:t>
            </a:r>
          </a:p>
          <a:p>
            <a:pPr lvl="1"/>
            <a:r>
              <a:rPr lang="en-US" sz="2800" dirty="0" smtClean="0"/>
              <a:t>Health records and reports, </a:t>
            </a:r>
          </a:p>
          <a:p>
            <a:pPr lvl="1"/>
            <a:r>
              <a:rPr lang="en-US" sz="2800" dirty="0" smtClean="0"/>
              <a:t>Laboratory and diagnostic analyses,</a:t>
            </a:r>
          </a:p>
        </p:txBody>
      </p:sp>
      <p:sp>
        <p:nvSpPr>
          <p:cNvPr id="5" name="Slide Number Placeholder 4"/>
          <p:cNvSpPr>
            <a:spLocks noGrp="1"/>
          </p:cNvSpPr>
          <p:nvPr>
            <p:ph type="sldNum" sz="quarter" idx="12"/>
          </p:nvPr>
        </p:nvSpPr>
        <p:spPr/>
        <p:txBody>
          <a:bodyPr/>
          <a:lstStyle/>
          <a:p>
            <a:fld id="{5EBA3DB4-5D0E-47D3-8696-9AC787F2A887}"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a:xfrm>
            <a:off x="0" y="0"/>
            <a:ext cx="9144000" cy="6858000"/>
          </a:xfrm>
          <a:noFill/>
        </p:spPr>
      </p:pic>
      <p:sp>
        <p:nvSpPr>
          <p:cNvPr id="5" name="Title 3"/>
          <p:cNvSpPr>
            <a:spLocks noGrp="1"/>
          </p:cNvSpPr>
          <p:nvPr>
            <p:ph type="title"/>
          </p:nvPr>
        </p:nvSpPr>
        <p:spPr>
          <a:xfrm>
            <a:off x="381000" y="2895600"/>
            <a:ext cx="4648200" cy="1295400"/>
          </a:xfrm>
        </p:spPr>
        <p:style>
          <a:lnRef idx="2">
            <a:schemeClr val="accent6"/>
          </a:lnRef>
          <a:fillRef idx="1">
            <a:schemeClr val="lt1"/>
          </a:fillRef>
          <a:effectRef idx="0">
            <a:schemeClr val="accent6"/>
          </a:effectRef>
          <a:fontRef idx="minor">
            <a:schemeClr val="dk1"/>
          </a:fontRef>
        </p:style>
        <p:txBody>
          <a:bodyPr>
            <a:normAutofit/>
          </a:bodyPr>
          <a:lstStyle/>
          <a:p>
            <a:pPr algn="ctr"/>
            <a:r>
              <a:rPr lang="en-US"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Nursing Diagnosis</a:t>
            </a:r>
            <a:endParaRPr lang="en-US" sz="4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7" name="Slide Number Placeholder 6"/>
          <p:cNvSpPr>
            <a:spLocks noGrp="1"/>
          </p:cNvSpPr>
          <p:nvPr>
            <p:ph type="sldNum" sz="quarter" idx="12"/>
          </p:nvPr>
        </p:nvSpPr>
        <p:spPr/>
        <p:txBody>
          <a:bodyPr/>
          <a:lstStyle/>
          <a:p>
            <a:fld id="{5EBA3DB4-5D0E-47D3-8696-9AC787F2A887}"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n-US" sz="3200" dirty="0" smtClean="0"/>
              <a:t>Nursing Diagnosis is a clinical judgment about individual, family, or community responses to actual or potential health problems/life processes. </a:t>
            </a:r>
          </a:p>
          <a:p>
            <a:pPr algn="just"/>
            <a:endParaRPr lang="en-US" sz="2000" dirty="0" smtClean="0"/>
          </a:p>
          <a:p>
            <a:pPr algn="just"/>
            <a:r>
              <a:rPr lang="en-US" sz="3200" dirty="0" smtClean="0"/>
              <a:t>Nursing diagnoses provide the basis for selection of nursing interventions to achieve outcomes for which the nurse is accountable. </a:t>
            </a:r>
            <a:endParaRPr lang="en-US" sz="3200" dirty="0"/>
          </a:p>
        </p:txBody>
      </p:sp>
      <p:sp>
        <p:nvSpPr>
          <p:cNvPr id="4" name="Title 3"/>
          <p:cNvSpPr>
            <a:spLocks noGrp="1"/>
          </p:cNvSpPr>
          <p:nvPr>
            <p:ph type="title"/>
          </p:nvPr>
        </p:nvSpPr>
        <p:spPr/>
        <p:txBody>
          <a:bodyPr/>
          <a:lstStyle/>
          <a:p>
            <a:r>
              <a:rPr lang="en-US" dirty="0" smtClean="0"/>
              <a:t>Nursing Diagnosis</a:t>
            </a:r>
            <a:endParaRPr lang="en-US" dirty="0"/>
          </a:p>
        </p:txBody>
      </p:sp>
      <p:sp>
        <p:nvSpPr>
          <p:cNvPr id="6" name="Slide Number Placeholder 5"/>
          <p:cNvSpPr>
            <a:spLocks noGrp="1"/>
          </p:cNvSpPr>
          <p:nvPr>
            <p:ph type="sldNum" sz="quarter" idx="12"/>
          </p:nvPr>
        </p:nvSpPr>
        <p:spPr/>
        <p:txBody>
          <a:bodyPr/>
          <a:lstStyle/>
          <a:p>
            <a:fld id="{5EBA3DB4-5D0E-47D3-8696-9AC787F2A887}"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1935480"/>
            <a:ext cx="8229600" cy="4693920"/>
          </a:xfrm>
        </p:spPr>
        <p:txBody>
          <a:bodyPr>
            <a:normAutofit fontScale="92500" lnSpcReduction="10000"/>
          </a:bodyPr>
          <a:lstStyle/>
          <a:p>
            <a:pPr marL="514350" indent="-514350">
              <a:buFont typeface="+mj-lt"/>
              <a:buAutoNum type="arabicPeriod"/>
            </a:pPr>
            <a:r>
              <a:rPr lang="en-US" dirty="0" smtClean="0"/>
              <a:t>At the end of this presentation, students will be able to know about:</a:t>
            </a:r>
          </a:p>
          <a:p>
            <a:pPr>
              <a:buFont typeface="+mj-lt"/>
              <a:buAutoNum type="arabicPeriod"/>
            </a:pPr>
            <a:endParaRPr lang="en-US" sz="900" dirty="0" smtClean="0"/>
          </a:p>
          <a:p>
            <a:pPr marL="514350" indent="-514350">
              <a:buFont typeface="+mj-lt"/>
              <a:buAutoNum type="arabicPeriod"/>
            </a:pPr>
            <a:r>
              <a:rPr lang="en-US" dirty="0" smtClean="0"/>
              <a:t>What is Nursing Process</a:t>
            </a:r>
          </a:p>
          <a:p>
            <a:pPr marL="514350" indent="-514350">
              <a:buFont typeface="+mj-lt"/>
              <a:buAutoNum type="arabicPeriod"/>
            </a:pPr>
            <a:r>
              <a:rPr lang="en-US" dirty="0" smtClean="0"/>
              <a:t>What are the characteristics of Nursing Process</a:t>
            </a:r>
          </a:p>
          <a:p>
            <a:pPr marL="514350" indent="-514350">
              <a:buFont typeface="+mj-lt"/>
              <a:buAutoNum type="arabicPeriod"/>
            </a:pPr>
            <a:r>
              <a:rPr lang="en-US" dirty="0" smtClean="0"/>
              <a:t>What are the benefits of Nursing Process</a:t>
            </a:r>
          </a:p>
          <a:p>
            <a:pPr marL="514350" indent="-514350">
              <a:buFont typeface="+mj-lt"/>
              <a:buAutoNum type="arabicPeriod"/>
            </a:pPr>
            <a:r>
              <a:rPr lang="en-US" dirty="0" smtClean="0"/>
              <a:t>Phases of Nursing Process including:</a:t>
            </a:r>
          </a:p>
          <a:p>
            <a:pPr marL="850392" lvl="1" indent="-457200">
              <a:buFont typeface="+mj-lt"/>
              <a:buAutoNum type="alphaLcParenR"/>
            </a:pPr>
            <a:r>
              <a:rPr lang="en-US" sz="2500" dirty="0" smtClean="0"/>
              <a:t>Assessment (purpose, types, steps, skills)</a:t>
            </a:r>
          </a:p>
          <a:p>
            <a:pPr marL="850392" lvl="1" indent="-457200">
              <a:buFont typeface="+mj-lt"/>
              <a:buAutoNum type="alphaLcParenR"/>
            </a:pPr>
            <a:r>
              <a:rPr lang="en-US" sz="2500" dirty="0" smtClean="0"/>
              <a:t>Nursing diagnosis (types, benefits, components)</a:t>
            </a:r>
          </a:p>
          <a:p>
            <a:pPr marL="850392" lvl="1" indent="-457200">
              <a:buFont typeface="+mj-lt"/>
              <a:buAutoNum type="alphaLcParenR"/>
            </a:pPr>
            <a:r>
              <a:rPr lang="en-US" sz="2500" dirty="0" smtClean="0"/>
              <a:t>Planning (steps &amp; elements)</a:t>
            </a:r>
          </a:p>
          <a:p>
            <a:pPr marL="850392" lvl="1" indent="-457200">
              <a:buFont typeface="+mj-lt"/>
              <a:buAutoNum type="alphaLcParenR"/>
            </a:pPr>
            <a:r>
              <a:rPr lang="en-US" sz="2500" dirty="0" smtClean="0"/>
              <a:t>Implementation</a:t>
            </a:r>
          </a:p>
          <a:p>
            <a:pPr marL="850392" lvl="1" indent="-457200">
              <a:buFont typeface="+mj-lt"/>
              <a:buAutoNum type="alphaLcParenR"/>
            </a:pPr>
            <a:r>
              <a:rPr lang="en-US" sz="2500" dirty="0" smtClean="0"/>
              <a:t>Evaluation</a:t>
            </a:r>
            <a:endParaRPr lang="en-US" dirty="0"/>
          </a:p>
        </p:txBody>
      </p:sp>
      <p:sp>
        <p:nvSpPr>
          <p:cNvPr id="5" name="Slide Number Placeholder 4"/>
          <p:cNvSpPr>
            <a:spLocks noGrp="1"/>
          </p:cNvSpPr>
          <p:nvPr>
            <p:ph type="sldNum" sz="quarter" idx="12"/>
          </p:nvPr>
        </p:nvSpPr>
        <p:spPr/>
        <p:txBody>
          <a:bodyPr/>
          <a:lstStyle/>
          <a:p>
            <a:fld id="{5EBA3DB4-5D0E-47D3-8696-9AC787F2A887}" type="slidenum">
              <a:rPr lang="en-US" smtClean="0"/>
              <a:pPr/>
              <a:t>2</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Nursing Diagnosis</a:t>
            </a:r>
            <a:endParaRPr lang="en-US" dirty="0"/>
          </a:p>
        </p:txBody>
      </p:sp>
      <p:sp>
        <p:nvSpPr>
          <p:cNvPr id="3" name="Content Placeholder 2"/>
          <p:cNvSpPr>
            <a:spLocks noGrp="1"/>
          </p:cNvSpPr>
          <p:nvPr>
            <p:ph idx="1"/>
          </p:nvPr>
        </p:nvSpPr>
        <p:spPr/>
        <p:txBody>
          <a:bodyPr/>
          <a:lstStyle/>
          <a:p>
            <a:pPr algn="just"/>
            <a:r>
              <a:rPr lang="en-US" dirty="0" smtClean="0"/>
              <a:t>Gives Nurses a Common Language.</a:t>
            </a:r>
          </a:p>
          <a:p>
            <a:pPr algn="just"/>
            <a:r>
              <a:rPr lang="en-US" dirty="0" smtClean="0"/>
              <a:t>Promotes identification of appropriate goals or correct choice.</a:t>
            </a:r>
          </a:p>
          <a:p>
            <a:pPr algn="just"/>
            <a:r>
              <a:rPr lang="en-US" dirty="0" smtClean="0"/>
              <a:t>Can create a standard for nursing practice.</a:t>
            </a:r>
          </a:p>
          <a:p>
            <a:pPr algn="just"/>
            <a:r>
              <a:rPr lang="en-US" dirty="0" smtClean="0"/>
              <a:t>Provides a quality improvement base.</a:t>
            </a:r>
          </a:p>
          <a:p>
            <a:pPr algn="just"/>
            <a:endParaRPr lang="en-US" dirty="0"/>
          </a:p>
        </p:txBody>
      </p:sp>
      <p:sp>
        <p:nvSpPr>
          <p:cNvPr id="5" name="Slide Number Placeholder 4"/>
          <p:cNvSpPr>
            <a:spLocks noGrp="1"/>
          </p:cNvSpPr>
          <p:nvPr>
            <p:ph type="sldNum" sz="quarter" idx="12"/>
          </p:nvPr>
        </p:nvSpPr>
        <p:spPr/>
        <p:txBody>
          <a:bodyPr/>
          <a:lstStyle/>
          <a:p>
            <a:fld id="{5EBA3DB4-5D0E-47D3-8696-9AC787F2A887}"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Components of Nursing Diagnosis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 typical nursing diagnosis statement has two or three parts/statements.</a:t>
            </a:r>
          </a:p>
          <a:p>
            <a:pPr algn="just"/>
            <a:endParaRPr lang="en-US" sz="1100" u="sng" dirty="0" smtClean="0">
              <a:latin typeface="Times New Roman" pitchFamily="18" charset="0"/>
              <a:cs typeface="Times New Roman" pitchFamily="18" charset="0"/>
            </a:endParaRPr>
          </a:p>
          <a:p>
            <a:pPr lvl="1" algn="just"/>
            <a:r>
              <a:rPr lang="en-US" dirty="0" smtClean="0">
                <a:latin typeface="Times New Roman" pitchFamily="18" charset="0"/>
                <a:cs typeface="Times New Roman" pitchFamily="18" charset="0"/>
              </a:rPr>
              <a:t>In two parts nursing diagnosis, the first component is a problem statement or </a:t>
            </a:r>
            <a:r>
              <a:rPr lang="en-US" b="1" dirty="0" smtClean="0">
                <a:latin typeface="Times New Roman" pitchFamily="18" charset="0"/>
                <a:cs typeface="Times New Roman" pitchFamily="18" charset="0"/>
              </a:rPr>
              <a:t>diagnostic label </a:t>
            </a:r>
            <a:r>
              <a:rPr lang="en-US" dirty="0" smtClean="0">
                <a:latin typeface="Times New Roman" pitchFamily="18" charset="0"/>
                <a:cs typeface="Times New Roman" pitchFamily="18" charset="0"/>
              </a:rPr>
              <a:t>(as listed in NANDA), while  second component is the </a:t>
            </a:r>
            <a:r>
              <a:rPr lang="en-US" b="1" dirty="0" smtClean="0">
                <a:latin typeface="Times New Roman" pitchFamily="18" charset="0"/>
                <a:cs typeface="Times New Roman" pitchFamily="18" charset="0"/>
              </a:rPr>
              <a:t>etiology. </a:t>
            </a:r>
            <a:r>
              <a:rPr lang="en-US" dirty="0" smtClean="0">
                <a:latin typeface="Times New Roman" pitchFamily="18" charset="0"/>
                <a:cs typeface="Times New Roman" pitchFamily="18" charset="0"/>
              </a:rPr>
              <a:t>Both of these parts are linked by the term </a:t>
            </a:r>
            <a:r>
              <a:rPr lang="en-US" i="1" dirty="0" smtClean="0">
                <a:latin typeface="Times New Roman" pitchFamily="18" charset="0"/>
                <a:cs typeface="Times New Roman" pitchFamily="18" charset="0"/>
              </a:rPr>
              <a:t>related to </a:t>
            </a:r>
            <a:r>
              <a:rPr lang="en-US" dirty="0" smtClean="0">
                <a:latin typeface="Times New Roman" pitchFamily="18" charset="0"/>
                <a:cs typeface="Times New Roman" pitchFamily="18" charset="0"/>
              </a:rPr>
              <a:t>(RT). E.g.  </a:t>
            </a:r>
            <a:r>
              <a:rPr lang="en-US" i="1" dirty="0" smtClean="0">
                <a:latin typeface="Times New Roman" pitchFamily="18" charset="0"/>
                <a:cs typeface="Times New Roman" pitchFamily="18" charset="0"/>
              </a:rPr>
              <a:t>Disturbed Body Image </a:t>
            </a:r>
            <a:r>
              <a:rPr lang="en-US" dirty="0" smtClean="0">
                <a:latin typeface="Times New Roman" pitchFamily="18" charset="0"/>
                <a:cs typeface="Times New Roman" pitchFamily="18" charset="0"/>
              </a:rPr>
              <a:t>RT loss of left lower extremity</a:t>
            </a:r>
            <a:endParaRPr lang="en-US" i="1" dirty="0" smtClean="0">
              <a:latin typeface="Times New Roman" pitchFamily="18" charset="0"/>
              <a:cs typeface="Times New Roman" pitchFamily="18" charset="0"/>
            </a:endParaRPr>
          </a:p>
          <a:p>
            <a:pPr algn="just"/>
            <a:endParaRPr lang="en-US" sz="1100" dirty="0" smtClean="0">
              <a:latin typeface="Times New Roman" pitchFamily="18" charset="0"/>
              <a:cs typeface="Times New Roman" pitchFamily="18" charset="0"/>
            </a:endParaRPr>
          </a:p>
          <a:p>
            <a:pPr lvl="1"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three part nursing diagnosis statement consists </a:t>
            </a:r>
            <a:r>
              <a:rPr lang="en-US" dirty="0" smtClean="0">
                <a:latin typeface="Times New Roman" pitchFamily="18" charset="0"/>
                <a:cs typeface="Times New Roman" pitchFamily="18" charset="0"/>
              </a:rPr>
              <a:t>of Problem</a:t>
            </a:r>
            <a:r>
              <a:rPr lang="en-US" dirty="0" smtClean="0">
                <a:latin typeface="Times New Roman" pitchFamily="18" charset="0"/>
                <a:cs typeface="Times New Roman" pitchFamily="18" charset="0"/>
              </a:rPr>
              <a:t>, Etiology and Sign, Symptoms </a:t>
            </a:r>
            <a:r>
              <a:rPr lang="en-US" b="1" dirty="0" smtClean="0">
                <a:latin typeface="Times New Roman" pitchFamily="18" charset="0"/>
                <a:cs typeface="Times New Roman" pitchFamily="18" charset="0"/>
              </a:rPr>
              <a:t>(defining characteristics) </a:t>
            </a:r>
            <a:r>
              <a:rPr lang="en-US" dirty="0" smtClean="0">
                <a:latin typeface="Times New Roman" pitchFamily="18" charset="0"/>
                <a:cs typeface="Times New Roman" pitchFamily="18" charset="0"/>
              </a:rPr>
              <a:t>joined to the first two component by connecting phrase “as evidence by” (AEB). E.g. “ineffective Airway clearance RT fatigue AEB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O’dyspnea</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rPr>
              <a:t>rest and ‘</a:t>
            </a:r>
            <a:r>
              <a:rPr lang="en-US" dirty="0" smtClean="0">
                <a:latin typeface="Times New Roman" pitchFamily="18" charset="0"/>
                <a:cs typeface="Times New Roman" pitchFamily="18" charset="0"/>
              </a:rPr>
              <a:t>S’ </a:t>
            </a:r>
            <a:r>
              <a:rPr lang="en-US" dirty="0" smtClean="0">
                <a:latin typeface="Times New Roman" pitchFamily="18" charset="0"/>
                <a:cs typeface="Times New Roman" pitchFamily="18" charset="0"/>
              </a:rPr>
              <a:t>patient stating “I can’t breath when I am lying down”.” </a:t>
            </a:r>
            <a:endParaRPr lang="en-US" dirty="0" smtClean="0"/>
          </a:p>
        </p:txBody>
      </p:sp>
      <p:sp>
        <p:nvSpPr>
          <p:cNvPr id="5" name="Slide Number Placeholder 4"/>
          <p:cNvSpPr>
            <a:spLocks noGrp="1"/>
          </p:cNvSpPr>
          <p:nvPr>
            <p:ph type="sldNum" sz="quarter" idx="12"/>
          </p:nvPr>
        </p:nvSpPr>
        <p:spPr/>
        <p:txBody>
          <a:bodyPr/>
          <a:lstStyle/>
          <a:p>
            <a:fld id="{5EBA3DB4-5D0E-47D3-8696-9AC787F2A887}"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NANDA-I</a:t>
            </a:r>
            <a:endParaRPr lang="en-US" dirty="0"/>
          </a:p>
        </p:txBody>
      </p:sp>
      <p:sp>
        <p:nvSpPr>
          <p:cNvPr id="3" name="Content Placeholder 2"/>
          <p:cNvSpPr>
            <a:spLocks noGrp="1"/>
          </p:cNvSpPr>
          <p:nvPr>
            <p:ph idx="1"/>
          </p:nvPr>
        </p:nvSpPr>
        <p:spPr/>
        <p:txBody>
          <a:bodyPr/>
          <a:lstStyle/>
          <a:p>
            <a:r>
              <a:rPr lang="en-US" dirty="0" smtClean="0"/>
              <a:t>3 Part Nursing Diagnosis:</a:t>
            </a:r>
          </a:p>
          <a:p>
            <a:pPr lvl="1"/>
            <a:r>
              <a:rPr lang="en-US" dirty="0" smtClean="0"/>
              <a:t>1) Problem and Etiology (NANDA-I diagnosis list)</a:t>
            </a:r>
          </a:p>
          <a:p>
            <a:pPr lvl="1"/>
            <a:r>
              <a:rPr lang="en-US" dirty="0" smtClean="0"/>
              <a:t>2) r/t (related to) Signs and Symptoms</a:t>
            </a:r>
          </a:p>
          <a:p>
            <a:pPr lvl="1"/>
            <a:r>
              <a:rPr lang="en-US" dirty="0" smtClean="0"/>
              <a:t>3) AEB (as evidenced by) Subjective and Objective Data</a:t>
            </a:r>
            <a:endParaRPr lang="en-US" dirty="0"/>
          </a:p>
        </p:txBody>
      </p:sp>
      <p:sp>
        <p:nvSpPr>
          <p:cNvPr id="4" name="Date Placeholder 3"/>
          <p:cNvSpPr>
            <a:spLocks noGrp="1"/>
          </p:cNvSpPr>
          <p:nvPr>
            <p:ph type="dt" sz="half" idx="10"/>
          </p:nvPr>
        </p:nvSpPr>
        <p:spPr/>
        <p:txBody>
          <a:bodyPr/>
          <a:lstStyle/>
          <a:p>
            <a:r>
              <a:rPr lang="en-US" smtClean="0"/>
              <a:t>9/27/2013</a:t>
            </a:r>
            <a:endParaRPr lang="en-US" dirty="0"/>
          </a:p>
        </p:txBody>
      </p:sp>
      <p:sp>
        <p:nvSpPr>
          <p:cNvPr id="5" name="Slide Number Placeholder 4"/>
          <p:cNvSpPr>
            <a:spLocks noGrp="1"/>
          </p:cNvSpPr>
          <p:nvPr>
            <p:ph type="sldNum" sz="quarter" idx="12"/>
          </p:nvPr>
        </p:nvSpPr>
        <p:spPr/>
        <p:txBody>
          <a:bodyPr/>
          <a:lstStyle/>
          <a:p>
            <a:fld id="{5EBA3DB4-5D0E-47D3-8696-9AC787F2A887}" type="slidenum">
              <a:rPr lang="en-US" smtClean="0"/>
              <a:pPr/>
              <a:t>22</a:t>
            </a:fld>
            <a:endParaRPr lang="en-US" dirty="0"/>
          </a:p>
        </p:txBody>
      </p:sp>
    </p:spTree>
    <p:extLst>
      <p:ext uri="{BB962C8B-B14F-4D97-AF65-F5344CB8AC3E}">
        <p14:creationId xmlns:p14="http://schemas.microsoft.com/office/powerpoint/2010/main" val="3379625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Descriptive Words</a:t>
            </a:r>
            <a:endParaRPr lang="en-US" dirty="0"/>
          </a:p>
        </p:txBody>
      </p:sp>
      <p:sp>
        <p:nvSpPr>
          <p:cNvPr id="3" name="Content Placeholder 2"/>
          <p:cNvSpPr>
            <a:spLocks noGrp="1"/>
          </p:cNvSpPr>
          <p:nvPr>
            <p:ph idx="1"/>
          </p:nvPr>
        </p:nvSpPr>
        <p:spPr/>
        <p:txBody>
          <a:bodyPr>
            <a:normAutofit lnSpcReduction="10000"/>
          </a:bodyPr>
          <a:lstStyle/>
          <a:p>
            <a:pPr algn="just">
              <a:lnSpc>
                <a:spcPct val="150000"/>
              </a:lnSpc>
            </a:pPr>
            <a:r>
              <a:rPr lang="en-US" sz="2800" dirty="0" smtClean="0">
                <a:latin typeface="Times New Roman" pitchFamily="18" charset="0"/>
                <a:cs typeface="Times New Roman" pitchFamily="18" charset="0"/>
              </a:rPr>
              <a:t>To clarify nursing diagnosis, </a:t>
            </a:r>
            <a:r>
              <a:rPr lang="en-US" sz="2800" b="1" dirty="0" smtClean="0">
                <a:latin typeface="Times New Roman" pitchFamily="18" charset="0"/>
                <a:cs typeface="Times New Roman" pitchFamily="18" charset="0"/>
              </a:rPr>
              <a:t>descriptive words </a:t>
            </a:r>
            <a:r>
              <a:rPr lang="en-US" sz="2800" dirty="0" smtClean="0">
                <a:latin typeface="Times New Roman" pitchFamily="18" charset="0"/>
                <a:cs typeface="Times New Roman" pitchFamily="18" charset="0"/>
              </a:rPr>
              <a:t>or terms may be added before or after the problem statement. These words include Acute, Chronic, Decreased, Deficient, Depleted, Disturbed, Dysfunctional, Enhanced, Excessive, Impaired, Increased, Ineffective, Intermittent, Potential, and Risk for. </a:t>
            </a:r>
            <a:endParaRPr lang="en-US" sz="2800" dirty="0"/>
          </a:p>
        </p:txBody>
      </p:sp>
      <p:sp>
        <p:nvSpPr>
          <p:cNvPr id="5" name="Slide Number Placeholder 4"/>
          <p:cNvSpPr>
            <a:spLocks noGrp="1"/>
          </p:cNvSpPr>
          <p:nvPr>
            <p:ph type="sldNum" sz="quarter" idx="12"/>
          </p:nvPr>
        </p:nvSpPr>
        <p:spPr/>
        <p:txBody>
          <a:bodyPr/>
          <a:lstStyle/>
          <a:p>
            <a:fld id="{5EBA3DB4-5D0E-47D3-8696-9AC787F2A887}"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a:xfrm>
            <a:off x="0" y="0"/>
            <a:ext cx="9144000" cy="6858000"/>
          </a:xfrm>
          <a:noFill/>
        </p:spPr>
      </p:pic>
      <p:sp>
        <p:nvSpPr>
          <p:cNvPr id="3" name="Date Placeholder 2"/>
          <p:cNvSpPr>
            <a:spLocks noGrp="1"/>
          </p:cNvSpPr>
          <p:nvPr>
            <p:ph type="dt" sz="half" idx="10"/>
          </p:nvPr>
        </p:nvSpPr>
        <p:spPr/>
        <p:txBody>
          <a:bodyPr/>
          <a:lstStyle/>
          <a:p>
            <a:r>
              <a:rPr lang="en-US" smtClean="0"/>
              <a:t>9/27/2013</a:t>
            </a:r>
            <a:endParaRPr lang="en-US" dirty="0"/>
          </a:p>
        </p:txBody>
      </p:sp>
      <p:sp>
        <p:nvSpPr>
          <p:cNvPr id="5" name="Slide Number Placeholder 4"/>
          <p:cNvSpPr>
            <a:spLocks noGrp="1"/>
          </p:cNvSpPr>
          <p:nvPr>
            <p:ph type="sldNum" sz="quarter" idx="12"/>
          </p:nvPr>
        </p:nvSpPr>
        <p:spPr/>
        <p:txBody>
          <a:bodyPr/>
          <a:lstStyle/>
          <a:p>
            <a:fld id="{5EBA3DB4-5D0E-47D3-8696-9AC787F2A887}"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
            </a:r>
            <a:r>
              <a:rPr lang="en-US" smtClean="0"/>
              <a:t>Nursing Diagnosis</a:t>
            </a:r>
            <a:endParaRPr lang="en-US"/>
          </a:p>
        </p:txBody>
      </p:sp>
      <p:sp>
        <p:nvSpPr>
          <p:cNvPr id="3" name="Content Placeholder 2"/>
          <p:cNvSpPr>
            <a:spLocks noGrp="1"/>
          </p:cNvSpPr>
          <p:nvPr>
            <p:ph idx="1"/>
          </p:nvPr>
        </p:nvSpPr>
        <p:spPr/>
        <p:txBody>
          <a:bodyPr>
            <a:normAutofit/>
          </a:bodyPr>
          <a:lstStyle/>
          <a:p>
            <a:r>
              <a:rPr lang="en-US" sz="3200" dirty="0" smtClean="0"/>
              <a:t>Actual nursing diagnosis</a:t>
            </a:r>
          </a:p>
          <a:p>
            <a:endParaRPr lang="en-US" sz="1050" dirty="0" smtClean="0"/>
          </a:p>
          <a:p>
            <a:r>
              <a:rPr lang="en-US" sz="3200" dirty="0" smtClean="0"/>
              <a:t>Risk nursing diagnosis</a:t>
            </a:r>
          </a:p>
          <a:p>
            <a:endParaRPr lang="en-US" sz="1050" dirty="0" smtClean="0"/>
          </a:p>
          <a:p>
            <a:r>
              <a:rPr lang="en-US" sz="3200" dirty="0" smtClean="0"/>
              <a:t>Wellness nursing diagnosis</a:t>
            </a:r>
          </a:p>
          <a:p>
            <a:endParaRPr lang="en-US" sz="1050" dirty="0" smtClean="0"/>
          </a:p>
          <a:p>
            <a:r>
              <a:rPr lang="en-US" sz="3200" dirty="0" smtClean="0"/>
              <a:t>Syndrome nursing diagnosis</a:t>
            </a:r>
            <a:endParaRPr lang="en-US" sz="3200" dirty="0"/>
          </a:p>
        </p:txBody>
      </p:sp>
      <p:sp>
        <p:nvSpPr>
          <p:cNvPr id="5" name="Slide Number Placeholder 4"/>
          <p:cNvSpPr>
            <a:spLocks noGrp="1"/>
          </p:cNvSpPr>
          <p:nvPr>
            <p:ph type="sldNum" sz="quarter" idx="12"/>
          </p:nvPr>
        </p:nvSpPr>
        <p:spPr/>
        <p:txBody>
          <a:bodyPr/>
          <a:lstStyle/>
          <a:p>
            <a:fld id="{5EBA3DB4-5D0E-47D3-8696-9AC787F2A887}"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a:t>
            </a:r>
          </a:p>
        </p:txBody>
      </p:sp>
      <p:sp>
        <p:nvSpPr>
          <p:cNvPr id="3" name="Content Placeholder 2"/>
          <p:cNvSpPr>
            <a:spLocks noGrp="1"/>
          </p:cNvSpPr>
          <p:nvPr>
            <p:ph idx="1"/>
          </p:nvPr>
        </p:nvSpPr>
        <p:spPr/>
        <p:txBody>
          <a:bodyPr>
            <a:normAutofit/>
          </a:bodyPr>
          <a:lstStyle/>
          <a:p>
            <a:pPr algn="just"/>
            <a:r>
              <a:rPr lang="en-US" dirty="0" smtClean="0"/>
              <a:t>An actual nursing diagnosis is the diagnosis about current problem that is present at the time of the nursing  assessment, based on the presence of signs and symptoms.</a:t>
            </a:r>
          </a:p>
          <a:p>
            <a:pPr algn="just"/>
            <a:r>
              <a:rPr lang="en-US" dirty="0" smtClean="0"/>
              <a:t>Examples of an actual nursing diagnosis are anxiety characterized by fear, panic, apprehension and sleep disturbances, or an ineffective airway clearance characterized by an ineffective cough, abnormal breathing or a fever.</a:t>
            </a:r>
          </a:p>
        </p:txBody>
      </p:sp>
      <p:sp>
        <p:nvSpPr>
          <p:cNvPr id="5" name="Slide Number Placeholder 4"/>
          <p:cNvSpPr>
            <a:spLocks noGrp="1"/>
          </p:cNvSpPr>
          <p:nvPr>
            <p:ph type="sldNum" sz="quarter" idx="12"/>
          </p:nvPr>
        </p:nvSpPr>
        <p:spPr/>
        <p:txBody>
          <a:bodyPr/>
          <a:lstStyle/>
          <a:p>
            <a:fld id="{5EBA3DB4-5D0E-47D3-8696-9AC787F2A887}"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Risk </a:t>
            </a:r>
            <a:r>
              <a:rPr lang="en-US" smtClean="0"/>
              <a:t>Nursing Diagnosis</a:t>
            </a:r>
            <a:endParaRPr lang="en-US" dirty="0"/>
          </a:p>
        </p:txBody>
      </p:sp>
      <p:sp>
        <p:nvSpPr>
          <p:cNvPr id="3" name="Content Placeholder 2"/>
          <p:cNvSpPr>
            <a:spLocks noGrp="1"/>
          </p:cNvSpPr>
          <p:nvPr>
            <p:ph idx="1"/>
          </p:nvPr>
        </p:nvSpPr>
        <p:spPr/>
        <p:txBody>
          <a:bodyPr>
            <a:normAutofit/>
          </a:bodyPr>
          <a:lstStyle/>
          <a:p>
            <a:pPr algn="just"/>
            <a:r>
              <a:rPr lang="en-US" dirty="0" smtClean="0"/>
              <a:t>Risk nursing diagnosis describes human responses to health conditions that may develop in a vulnerable individual, family, or community. </a:t>
            </a:r>
          </a:p>
          <a:p>
            <a:pPr algn="just"/>
            <a:r>
              <a:rPr lang="en-US" dirty="0" smtClean="0">
                <a:latin typeface="Times New Roman" pitchFamily="18" charset="0"/>
                <a:cs typeface="Times New Roman" pitchFamily="18" charset="0"/>
              </a:rPr>
              <a:t>Risk nursing diagnoses are two – part statements, do not include defining characteristics.</a:t>
            </a:r>
          </a:p>
          <a:p>
            <a:pPr algn="just"/>
            <a:r>
              <a:rPr lang="en-US" b="1" dirty="0" smtClean="0">
                <a:latin typeface="Times New Roman" pitchFamily="18" charset="0"/>
                <a:cs typeface="Times New Roman" pitchFamily="18" charset="0"/>
              </a:rPr>
              <a:t>Examples – </a:t>
            </a:r>
          </a:p>
          <a:p>
            <a:pPr lvl="1" algn="just"/>
            <a:r>
              <a:rPr lang="en-US" dirty="0" smtClean="0">
                <a:latin typeface="Times New Roman" pitchFamily="18" charset="0"/>
                <a:cs typeface="Times New Roman" pitchFamily="18" charset="0"/>
              </a:rPr>
              <a:t>Risk for infection related to surgery or immunosuppression.</a:t>
            </a:r>
          </a:p>
          <a:p>
            <a:pPr lvl="1" algn="just"/>
            <a:r>
              <a:rPr lang="en-US" dirty="0" smtClean="0">
                <a:latin typeface="Times New Roman" pitchFamily="18" charset="0"/>
                <a:cs typeface="Times New Roman" pitchFamily="18" charset="0"/>
              </a:rPr>
              <a:t>Risk for aspiration related to reduced level of consciousness</a:t>
            </a:r>
          </a:p>
          <a:p>
            <a:pPr algn="just"/>
            <a:endParaRPr lang="en-US" dirty="0"/>
          </a:p>
        </p:txBody>
      </p:sp>
      <p:sp>
        <p:nvSpPr>
          <p:cNvPr id="5" name="Slide Number Placeholder 4"/>
          <p:cNvSpPr>
            <a:spLocks noGrp="1"/>
          </p:cNvSpPr>
          <p:nvPr>
            <p:ph type="sldNum" sz="quarter" idx="12"/>
          </p:nvPr>
        </p:nvSpPr>
        <p:spPr/>
        <p:txBody>
          <a:bodyPr/>
          <a:lstStyle/>
          <a:p>
            <a:fld id="{5EBA3DB4-5D0E-47D3-8696-9AC787F2A887}"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Wellness nursing diagnosis</a:t>
            </a:r>
          </a:p>
        </p:txBody>
      </p:sp>
      <p:sp>
        <p:nvSpPr>
          <p:cNvPr id="3" name="Content Placeholder 2"/>
          <p:cNvSpPr>
            <a:spLocks noGrp="1"/>
          </p:cNvSpPr>
          <p:nvPr>
            <p:ph idx="1"/>
          </p:nvPr>
        </p:nvSpPr>
        <p:spPr/>
        <p:txBody>
          <a:bodyPr>
            <a:normAutofit/>
          </a:bodyPr>
          <a:lstStyle/>
          <a:p>
            <a:pPr marL="514350" indent="-514350" algn="just"/>
            <a:r>
              <a:rPr lang="en-US" dirty="0" smtClean="0"/>
              <a:t>A clinical judgment about a person’s, family’s or community’s motivation and desire to increase wellbeing as expressed in the readiness to enhance specific health behaviors, and can be used in any health state. </a:t>
            </a:r>
          </a:p>
          <a:p>
            <a:pPr marL="514350" indent="-514350" algn="just"/>
            <a:r>
              <a:rPr lang="en-US" dirty="0" smtClean="0">
                <a:latin typeface="Times New Roman" pitchFamily="18" charset="0"/>
                <a:cs typeface="Times New Roman" pitchFamily="18" charset="0"/>
              </a:rPr>
              <a:t>Wellness nursing diagnosis are one part statement includes diagnostic label.</a:t>
            </a:r>
          </a:p>
          <a:p>
            <a:pPr marL="514350" indent="-514350" algn="just"/>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Example</a:t>
            </a:r>
            <a:r>
              <a:rPr lang="en-US" dirty="0" smtClean="0">
                <a:latin typeface="Times New Roman" pitchFamily="18" charset="0"/>
                <a:cs typeface="Times New Roman" pitchFamily="18" charset="0"/>
              </a:rPr>
              <a:t> </a:t>
            </a:r>
          </a:p>
          <a:p>
            <a:pPr marL="880110" lvl="1" indent="-514350" algn="just"/>
            <a:r>
              <a:rPr lang="en-US" dirty="0" smtClean="0">
                <a:latin typeface="Times New Roman" pitchFamily="18" charset="0"/>
                <a:cs typeface="Times New Roman" pitchFamily="18" charset="0"/>
              </a:rPr>
              <a:t>Readiness for enhanced spiritual well being</a:t>
            </a:r>
          </a:p>
          <a:p>
            <a:pPr marL="880110" lvl="1" indent="-514350" algn="just"/>
            <a:r>
              <a:rPr lang="en-US" dirty="0" smtClean="0">
                <a:latin typeface="Times New Roman" pitchFamily="18" charset="0"/>
                <a:cs typeface="Times New Roman" pitchFamily="18" charset="0"/>
              </a:rPr>
              <a:t>Readiness for Enhanced Self-Esteem.</a:t>
            </a:r>
          </a:p>
          <a:p>
            <a:pPr marL="514350" indent="-514350" algn="just">
              <a:buNone/>
            </a:pPr>
            <a:endParaRPr lang="en-US" dirty="0" smtClean="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5EBA3DB4-5D0E-47D3-8696-9AC787F2A887}"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Syndrome Nursing Diagnosis</a:t>
            </a:r>
            <a:endParaRPr lang="en-US" dirty="0"/>
          </a:p>
        </p:txBody>
      </p:sp>
      <p:sp>
        <p:nvSpPr>
          <p:cNvPr id="3" name="Content Placeholder 2"/>
          <p:cNvSpPr>
            <a:spLocks noGrp="1"/>
          </p:cNvSpPr>
          <p:nvPr>
            <p:ph idx="1"/>
          </p:nvPr>
        </p:nvSpPr>
        <p:spPr/>
        <p:txBody>
          <a:bodyPr>
            <a:normAutofit/>
          </a:bodyPr>
          <a:lstStyle/>
          <a:p>
            <a:pPr algn="just"/>
            <a:r>
              <a:rPr lang="en-US" sz="2800" dirty="0" smtClean="0"/>
              <a:t>A clinical judgment describing a specific cluster of nursing diagnoses that occur together, and are best addressed together and through similar interventions.“</a:t>
            </a:r>
          </a:p>
          <a:p>
            <a:pPr algn="just"/>
            <a:endParaRPr lang="en-US" sz="2800" dirty="0" smtClean="0"/>
          </a:p>
          <a:p>
            <a:pPr algn="just"/>
            <a:r>
              <a:rPr lang="en-US" sz="2800" dirty="0" smtClean="0"/>
              <a:t>An example of a syndrome diagnosis is: </a:t>
            </a:r>
            <a:r>
              <a:rPr lang="en-US" sz="2800" i="1" dirty="0" smtClean="0"/>
              <a:t>Relocation stress syndrome.</a:t>
            </a:r>
            <a:endParaRPr lang="en-US" sz="2800" dirty="0"/>
          </a:p>
        </p:txBody>
      </p:sp>
      <p:sp>
        <p:nvSpPr>
          <p:cNvPr id="5" name="Slide Number Placeholder 4"/>
          <p:cNvSpPr>
            <a:spLocks noGrp="1"/>
          </p:cNvSpPr>
          <p:nvPr>
            <p:ph type="sldNum" sz="quarter" idx="12"/>
          </p:nvPr>
        </p:nvSpPr>
        <p:spPr/>
        <p:txBody>
          <a:bodyPr/>
          <a:lstStyle/>
          <a:p>
            <a:fld id="{5EBA3DB4-5D0E-47D3-8696-9AC787F2A887}"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http://cdn.slidesharecdn.com/ss_thumbnails/powerpointpresentation-120602094645-phpapp01-thumbnail-4.jpg?1338648492"/>
          <p:cNvPicPr>
            <a:picLocks noChangeAspect="1" noChangeArrowheads="1"/>
          </p:cNvPicPr>
          <p:nvPr/>
        </p:nvPicPr>
        <p:blipFill>
          <a:blip r:embed="rId2"/>
          <a:srcRect/>
          <a:stretch>
            <a:fillRect/>
          </a:stretch>
        </p:blipFill>
        <p:spPr bwMode="auto">
          <a:xfrm>
            <a:off x="0" y="0"/>
            <a:ext cx="9144000" cy="6781800"/>
          </a:xfrm>
          <a:prstGeom prst="rect">
            <a:avLst/>
          </a:prstGeom>
          <a:noFill/>
        </p:spPr>
      </p:pic>
      <p:sp>
        <p:nvSpPr>
          <p:cNvPr id="6" name="Title 1"/>
          <p:cNvSpPr txBox="1">
            <a:spLocks/>
          </p:cNvSpPr>
          <p:nvPr/>
        </p:nvSpPr>
        <p:spPr>
          <a:xfrm>
            <a:off x="3124200" y="2895600"/>
            <a:ext cx="3733800" cy="457200"/>
          </a:xfrm>
          <a:prstGeom prst="rect">
            <a:avLst/>
          </a:prstGeom>
          <a:solidFill>
            <a:schemeClr val="bg1"/>
          </a:solidFill>
        </p:spPr>
        <p:txBody>
          <a:bodyPr vert="horz" lIns="0" rIns="0" bIns="0" anchor="b">
            <a:normAutofit fontScale="6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smtClean="0">
                <a:ln>
                  <a:noFill/>
                </a:ln>
                <a:solidFill>
                  <a:schemeClr val="tx2"/>
                </a:solidFill>
                <a:effectLst/>
                <a:uLnTx/>
                <a:uFillTx/>
                <a:latin typeface="+mj-lt"/>
                <a:ea typeface="+mj-ea"/>
                <a:cs typeface="+mj-cs"/>
              </a:rPr>
              <a:t> </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Slide Number Placeholder 4"/>
          <p:cNvSpPr>
            <a:spLocks noGrp="1"/>
          </p:cNvSpPr>
          <p:nvPr>
            <p:ph type="sldNum" sz="quarter" idx="12"/>
          </p:nvPr>
        </p:nvSpPr>
        <p:spPr/>
        <p:txBody>
          <a:bodyPr/>
          <a:lstStyle/>
          <a:p>
            <a:fld id="{5EBA3DB4-5D0E-47D3-8696-9AC787F2A887}" type="slidenum">
              <a:rPr lang="en-US" smtClean="0"/>
              <a:pPr/>
              <a:t>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dirty="0" smtClean="0"/>
              <a:t>Difference b/w Medical &amp; Nursing Diagnosis</a:t>
            </a:r>
            <a:endParaRPr lang="en-US" sz="3600" dirty="0"/>
          </a:p>
        </p:txBody>
      </p:sp>
      <p:graphicFrame>
        <p:nvGraphicFramePr>
          <p:cNvPr id="4" name="Content Placeholder 3"/>
          <p:cNvGraphicFramePr>
            <a:graphicFrameLocks noGrp="1"/>
          </p:cNvGraphicFramePr>
          <p:nvPr>
            <p:ph idx="1"/>
          </p:nvPr>
        </p:nvGraphicFramePr>
        <p:xfrm>
          <a:off x="304800" y="1752600"/>
          <a:ext cx="8610600" cy="4953001"/>
        </p:xfrm>
        <a:graphic>
          <a:graphicData uri="http://schemas.openxmlformats.org/drawingml/2006/table">
            <a:tbl>
              <a:tblPr firstRow="1" bandRow="1">
                <a:tableStyleId>{5C22544A-7EE6-4342-B048-85BDC9FD1C3A}</a:tableStyleId>
              </a:tblPr>
              <a:tblGrid>
                <a:gridCol w="4305300"/>
                <a:gridCol w="4305300"/>
              </a:tblGrid>
              <a:tr h="476956">
                <a:tc>
                  <a:txBody>
                    <a:bodyPr/>
                    <a:lstStyle/>
                    <a:p>
                      <a:pPr algn="ctr"/>
                      <a:r>
                        <a:rPr lang="en-US" sz="2000" dirty="0" smtClean="0"/>
                        <a:t>Nursing Diagnosis</a:t>
                      </a:r>
                      <a:endParaRPr lang="en-US" sz="2000" dirty="0"/>
                    </a:p>
                  </a:txBody>
                  <a:tcPr/>
                </a:tc>
                <a:tc>
                  <a:txBody>
                    <a:bodyPr/>
                    <a:lstStyle/>
                    <a:p>
                      <a:pPr algn="ctr"/>
                      <a:r>
                        <a:rPr lang="en-US" sz="2000" dirty="0" smtClean="0"/>
                        <a:t>Medical Diagnosis</a:t>
                      </a:r>
                      <a:endParaRPr lang="en-US" sz="2000" dirty="0"/>
                    </a:p>
                  </a:txBody>
                  <a:tcPr/>
                </a:tc>
              </a:tr>
              <a:tr h="1577622">
                <a:tc>
                  <a:txBody>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lang="en-US" sz="2000" dirty="0" smtClean="0"/>
                        <a:t>Clinical judgment about individual, family, or community responses to actual and potential health problems or life processes</a:t>
                      </a:r>
                    </a:p>
                  </a:txBody>
                  <a:tcPr/>
                </a:tc>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US" sz="2000" dirty="0" smtClean="0"/>
                        <a:t>Identification of a disease condition based on a specific evaluation of physical signs, symptoms, history, diagnostic tests, and procedures</a:t>
                      </a:r>
                    </a:p>
                  </a:txBody>
                  <a:tcPr/>
                </a:tc>
              </a:tr>
              <a:tr h="1210733">
                <a:tc>
                  <a:txBody>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lang="en-US" sz="2000" dirty="0" smtClean="0"/>
                        <a:t>The goal of a nursing diagnosis is to identify actual and potential responses</a:t>
                      </a:r>
                    </a:p>
                  </a:txBody>
                  <a:tcPr/>
                </a:tc>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US" sz="2000" dirty="0" smtClean="0"/>
                        <a:t>The goals of a medical diagnosis is to identify the cause of a illness or injury and design a treatment plan</a:t>
                      </a:r>
                    </a:p>
                  </a:txBody>
                  <a:tcPr/>
                </a:tc>
              </a:tr>
              <a:tr h="843845">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US" sz="2000" dirty="0" smtClean="0"/>
                        <a:t>Nurse treats problem within scope of independent nursing practice</a:t>
                      </a:r>
                    </a:p>
                  </a:txBody>
                  <a:tcPr/>
                </a:tc>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US" sz="2000" dirty="0" smtClean="0"/>
                        <a:t>Physician directs treatment for medical</a:t>
                      </a:r>
                      <a:r>
                        <a:rPr lang="en-US" sz="2000" baseline="0" dirty="0" smtClean="0"/>
                        <a:t> diagnosis</a:t>
                      </a:r>
                      <a:endParaRPr lang="en-US" sz="2000" dirty="0" smtClean="0"/>
                    </a:p>
                  </a:txBody>
                  <a:tcPr/>
                </a:tc>
              </a:tr>
              <a:tr h="843845">
                <a:tc>
                  <a:txBody>
                    <a:bodyPr/>
                    <a:lstStyle/>
                    <a:p>
                      <a:pPr algn="just"/>
                      <a:r>
                        <a:rPr lang="en-US" sz="2000" dirty="0" smtClean="0"/>
                        <a:t>May change from day to day as the patient’s responses change</a:t>
                      </a:r>
                      <a:endParaRPr lang="en-US" sz="2000" dirty="0"/>
                    </a:p>
                  </a:txBody>
                  <a:tcPr/>
                </a:tc>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US" sz="2000" dirty="0" smtClean="0"/>
                        <a:t>Remains the same as long as the disease is present</a:t>
                      </a:r>
                    </a:p>
                  </a:txBody>
                  <a:tcPr/>
                </a:tc>
              </a:tr>
            </a:tbl>
          </a:graphicData>
        </a:graphic>
      </p:graphicFrame>
      <p:sp>
        <p:nvSpPr>
          <p:cNvPr id="6" name="Slide Number Placeholder 5"/>
          <p:cNvSpPr>
            <a:spLocks noGrp="1"/>
          </p:cNvSpPr>
          <p:nvPr>
            <p:ph type="sldNum" sz="quarter" idx="12"/>
          </p:nvPr>
        </p:nvSpPr>
        <p:spPr/>
        <p:txBody>
          <a:bodyPr/>
          <a:lstStyle/>
          <a:p>
            <a:fld id="{5EBA3DB4-5D0E-47D3-8696-9AC787F2A887}"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noAutofit/>
          </a:bodyPr>
          <a:lstStyle/>
          <a:p>
            <a:pPr algn="ctr"/>
            <a:r>
              <a:rPr lang="en-US" sz="3600" b="1" dirty="0" smtClean="0"/>
              <a:t>Nursing diagnosis for Medical diagnosis</a:t>
            </a:r>
            <a:endParaRPr lang="en-US" sz="3600" b="1" dirty="0"/>
          </a:p>
        </p:txBody>
      </p:sp>
      <p:pic>
        <p:nvPicPr>
          <p:cNvPr id="4" name="Content Placeholder 3"/>
          <p:cNvPicPr>
            <a:picLocks noGrp="1" noChangeAspect="1" noChangeArrowheads="1"/>
          </p:cNvPicPr>
          <p:nvPr>
            <p:ph idx="1"/>
          </p:nvPr>
        </p:nvPicPr>
        <p:blipFill>
          <a:blip r:embed="rId2"/>
          <a:srcRect l="2135" t="21222" r="8637"/>
          <a:stretch>
            <a:fillRect/>
          </a:stretch>
        </p:blipFill>
        <p:spPr>
          <a:xfrm>
            <a:off x="457200" y="1981200"/>
            <a:ext cx="8253248" cy="4724400"/>
          </a:xfrm>
          <a:noFill/>
        </p:spPr>
      </p:pic>
      <p:sp>
        <p:nvSpPr>
          <p:cNvPr id="6" name="Slide Number Placeholder 5"/>
          <p:cNvSpPr>
            <a:spLocks noGrp="1"/>
          </p:cNvSpPr>
          <p:nvPr>
            <p:ph type="sldNum" sz="quarter" idx="12"/>
          </p:nvPr>
        </p:nvSpPr>
        <p:spPr/>
        <p:txBody>
          <a:bodyPr/>
          <a:lstStyle/>
          <a:p>
            <a:fld id="{5EBA3DB4-5D0E-47D3-8696-9AC787F2A887}"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Autofit/>
          </a:bodyPr>
          <a:lstStyle/>
          <a:p>
            <a:pPr algn="ctr"/>
            <a:r>
              <a:rPr lang="en-US" sz="8000" b="1" dirty="0" smtClean="0"/>
              <a:t>Planning</a:t>
            </a:r>
            <a:endParaRPr lang="en-US" sz="8000" b="1" dirty="0"/>
          </a:p>
        </p:txBody>
      </p:sp>
      <p:pic>
        <p:nvPicPr>
          <p:cNvPr id="1026" name="Picture 2" descr="http://istitutodiplomatico.files.wordpress.com/2012/09/planning-is-no-use-at-all-unless.jpg?w=529&amp;h=396"/>
          <p:cNvPicPr>
            <a:picLocks noChangeAspect="1" noChangeArrowheads="1"/>
          </p:cNvPicPr>
          <p:nvPr/>
        </p:nvPicPr>
        <p:blipFill>
          <a:blip r:embed="rId2"/>
          <a:srcRect/>
          <a:stretch>
            <a:fillRect/>
          </a:stretch>
        </p:blipFill>
        <p:spPr bwMode="auto">
          <a:xfrm>
            <a:off x="381000" y="1905000"/>
            <a:ext cx="8382000" cy="4800600"/>
          </a:xfrm>
          <a:prstGeom prst="rect">
            <a:avLst/>
          </a:prstGeom>
          <a:noFill/>
        </p:spPr>
      </p:pic>
      <p:sp>
        <p:nvSpPr>
          <p:cNvPr id="5" name="Slide Number Placeholder 4"/>
          <p:cNvSpPr>
            <a:spLocks noGrp="1"/>
          </p:cNvSpPr>
          <p:nvPr>
            <p:ph type="sldNum" sz="quarter" idx="12"/>
          </p:nvPr>
        </p:nvSpPr>
        <p:spPr/>
        <p:txBody>
          <a:bodyPr/>
          <a:lstStyle/>
          <a:p>
            <a:fld id="{5EBA3DB4-5D0E-47D3-8696-9AC787F2A887}"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t>
            </a:r>
            <a:endParaRPr lang="en-US"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Planning is to formulate the way to manage the problem.</a:t>
            </a:r>
          </a:p>
          <a:p>
            <a:pPr algn="just"/>
            <a:r>
              <a:rPr lang="en-US" dirty="0" smtClean="0">
                <a:latin typeface="Times New Roman" pitchFamily="18" charset="0"/>
                <a:cs typeface="Times New Roman" pitchFamily="18" charset="0"/>
              </a:rPr>
              <a:t>The third step of the nursing process includes the formulation of guidelines that establish the proposed course of nursing action in the resolution of nursing diagnoses and the development of the client’s plan of care.</a:t>
            </a:r>
          </a:p>
          <a:p>
            <a:pPr algn="just"/>
            <a:r>
              <a:rPr lang="en-US" dirty="0" smtClean="0">
                <a:latin typeface="Times New Roman" pitchFamily="18" charset="0"/>
                <a:cs typeface="Times New Roman" pitchFamily="18" charset="0"/>
              </a:rPr>
              <a:t>Planning consists three stage:</a:t>
            </a:r>
          </a:p>
          <a:p>
            <a:pPr lvl="1" algn="just"/>
            <a:r>
              <a:rPr lang="en-US" dirty="0" smtClean="0">
                <a:latin typeface="Times New Roman" pitchFamily="18" charset="0"/>
                <a:cs typeface="Times New Roman" pitchFamily="18" charset="0"/>
              </a:rPr>
              <a:t>Initial Planning</a:t>
            </a:r>
          </a:p>
          <a:p>
            <a:pPr lvl="1" algn="just"/>
            <a:r>
              <a:rPr lang="en-US" dirty="0" smtClean="0">
                <a:latin typeface="Times New Roman" pitchFamily="18" charset="0"/>
                <a:cs typeface="Times New Roman" pitchFamily="18" charset="0"/>
              </a:rPr>
              <a:t>On-going planning</a:t>
            </a:r>
          </a:p>
          <a:p>
            <a:pPr lvl="1" algn="just"/>
            <a:r>
              <a:rPr lang="en-US" dirty="0" smtClean="0">
                <a:latin typeface="Times New Roman" pitchFamily="18" charset="0"/>
                <a:cs typeface="Times New Roman" pitchFamily="18" charset="0"/>
              </a:rPr>
              <a:t>Discharge planning</a:t>
            </a:r>
          </a:p>
        </p:txBody>
      </p:sp>
      <p:sp>
        <p:nvSpPr>
          <p:cNvPr id="5" name="Slide Number Placeholder 4"/>
          <p:cNvSpPr>
            <a:spLocks noGrp="1"/>
          </p:cNvSpPr>
          <p:nvPr>
            <p:ph type="sldNum" sz="quarter" idx="12"/>
          </p:nvPr>
        </p:nvSpPr>
        <p:spPr/>
        <p:txBody>
          <a:bodyPr/>
          <a:lstStyle/>
          <a:p>
            <a:fld id="{5EBA3DB4-5D0E-47D3-8696-9AC787F2A887}"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Planning </a:t>
            </a:r>
            <a:endParaRPr lang="en-US" dirty="0"/>
          </a:p>
        </p:txBody>
      </p:sp>
      <p:sp>
        <p:nvSpPr>
          <p:cNvPr id="3" name="Content Placeholder 2"/>
          <p:cNvSpPr>
            <a:spLocks noGrp="1"/>
          </p:cNvSpPr>
          <p:nvPr>
            <p:ph idx="1"/>
          </p:nvPr>
        </p:nvSpPr>
        <p:spPr/>
        <p:txBody>
          <a:bodyPr>
            <a:normAutofit fontScale="92500"/>
          </a:bodyPr>
          <a:lstStyle/>
          <a:p>
            <a:pPr algn="just"/>
            <a:r>
              <a:rPr lang="en-US" b="1" dirty="0" smtClean="0"/>
              <a:t>Initial Planning</a:t>
            </a:r>
          </a:p>
          <a:p>
            <a:pPr lvl="1" algn="just"/>
            <a:r>
              <a:rPr lang="en-US" dirty="0" smtClean="0"/>
              <a:t>Done by the nurse who perform admission assessment in order to prioritize problems, identify goals and correlate nursing care to resolve the problems.</a:t>
            </a:r>
          </a:p>
          <a:p>
            <a:pPr lvl="1" algn="just"/>
            <a:endParaRPr lang="en-US" sz="600" dirty="0" smtClean="0"/>
          </a:p>
          <a:p>
            <a:pPr algn="just"/>
            <a:r>
              <a:rPr lang="en-US" b="1" dirty="0" smtClean="0">
                <a:latin typeface="Times New Roman" pitchFamily="18" charset="0"/>
                <a:cs typeface="Times New Roman" pitchFamily="18" charset="0"/>
              </a:rPr>
              <a:t>Ongoing planning</a:t>
            </a:r>
            <a:r>
              <a:rPr lang="en-US" dirty="0" smtClean="0">
                <a:latin typeface="Times New Roman" pitchFamily="18" charset="0"/>
                <a:cs typeface="Times New Roman" pitchFamily="18" charset="0"/>
              </a:rPr>
              <a:t> </a:t>
            </a:r>
          </a:p>
          <a:p>
            <a:pPr lvl="1" algn="just"/>
            <a:r>
              <a:rPr lang="en-US" dirty="0" smtClean="0">
                <a:latin typeface="Times New Roman" pitchFamily="18" charset="0"/>
                <a:cs typeface="Times New Roman" pitchFamily="18" charset="0"/>
              </a:rPr>
              <a:t>Involves continuous updating of the client’s plan of care. Every nurse who cares for the client is involved in ongoing planning.</a:t>
            </a:r>
          </a:p>
          <a:p>
            <a:pPr lvl="1" algn="just"/>
            <a:endParaRPr lang="en-US" sz="900"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Discharge planning</a:t>
            </a:r>
            <a:r>
              <a:rPr lang="en-US" dirty="0" smtClean="0">
                <a:latin typeface="Times New Roman" pitchFamily="18" charset="0"/>
                <a:cs typeface="Times New Roman" pitchFamily="18" charset="0"/>
              </a:rPr>
              <a:t> </a:t>
            </a:r>
          </a:p>
          <a:p>
            <a:pPr lvl="1" algn="just"/>
            <a:r>
              <a:rPr lang="en-US" dirty="0" smtClean="0">
                <a:latin typeface="Times New Roman" pitchFamily="18" charset="0"/>
                <a:cs typeface="Times New Roman" pitchFamily="18" charset="0"/>
              </a:rPr>
              <a:t>involves anticipation and planning for the client’s needs after discharge.</a:t>
            </a:r>
          </a:p>
        </p:txBody>
      </p:sp>
      <p:sp>
        <p:nvSpPr>
          <p:cNvPr id="5" name="Slide Number Placeholder 4"/>
          <p:cNvSpPr>
            <a:spLocks noGrp="1"/>
          </p:cNvSpPr>
          <p:nvPr>
            <p:ph type="sldNum" sz="quarter" idx="12"/>
          </p:nvPr>
        </p:nvSpPr>
        <p:spPr/>
        <p:txBody>
          <a:bodyPr/>
          <a:lstStyle/>
          <a:p>
            <a:fld id="{5EBA3DB4-5D0E-47D3-8696-9AC787F2A887}"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Planning</a:t>
            </a:r>
            <a:endParaRPr lang="en-US" dirty="0"/>
          </a:p>
        </p:txBody>
      </p:sp>
      <p:sp>
        <p:nvSpPr>
          <p:cNvPr id="3" name="Content Placeholder 2"/>
          <p:cNvSpPr>
            <a:spLocks noGrp="1"/>
          </p:cNvSpPr>
          <p:nvPr>
            <p:ph idx="1"/>
          </p:nvPr>
        </p:nvSpPr>
        <p:spPr/>
        <p:txBody>
          <a:bodyPr>
            <a:normAutofit/>
          </a:bodyPr>
          <a:lstStyle/>
          <a:p>
            <a:r>
              <a:rPr lang="en-US" sz="3000" dirty="0" smtClean="0">
                <a:latin typeface="Times New Roman" pitchFamily="18" charset="0"/>
                <a:cs typeface="Times New Roman" pitchFamily="18" charset="0"/>
              </a:rPr>
              <a:t>Prioritizing the problems/nursing diagnosis</a:t>
            </a:r>
          </a:p>
          <a:p>
            <a:r>
              <a:rPr lang="en-US" sz="3000" dirty="0" smtClean="0">
                <a:latin typeface="Times New Roman" pitchFamily="18" charset="0"/>
                <a:cs typeface="Times New Roman" pitchFamily="18" charset="0"/>
              </a:rPr>
              <a:t>Formulate goals/desired outcomes</a:t>
            </a:r>
          </a:p>
          <a:p>
            <a:pPr lvl="1"/>
            <a:r>
              <a:rPr lang="en-US" sz="2800" dirty="0" smtClean="0">
                <a:latin typeface="Times New Roman" pitchFamily="18" charset="0"/>
                <a:cs typeface="Times New Roman" pitchFamily="18" charset="0"/>
              </a:rPr>
              <a:t>Short Term (to resolve in few hours or days)</a:t>
            </a:r>
          </a:p>
          <a:p>
            <a:pPr lvl="1"/>
            <a:r>
              <a:rPr lang="en-US" sz="2800" dirty="0" smtClean="0">
                <a:latin typeface="Times New Roman" pitchFamily="18" charset="0"/>
                <a:cs typeface="Times New Roman" pitchFamily="18" charset="0"/>
              </a:rPr>
              <a:t>Long Term (to resolve over weeks or months)</a:t>
            </a:r>
          </a:p>
          <a:p>
            <a:r>
              <a:rPr lang="en-US" sz="3000" dirty="0" smtClean="0">
                <a:latin typeface="Times New Roman" pitchFamily="18" charset="0"/>
                <a:cs typeface="Times New Roman" pitchFamily="18" charset="0"/>
              </a:rPr>
              <a:t>Select nursing interventions</a:t>
            </a:r>
          </a:p>
          <a:p>
            <a:r>
              <a:rPr lang="en-US" sz="3000" dirty="0" smtClean="0">
                <a:latin typeface="Times New Roman" pitchFamily="18" charset="0"/>
                <a:cs typeface="Times New Roman" pitchFamily="18" charset="0"/>
              </a:rPr>
              <a:t>Write nursing interventions</a:t>
            </a:r>
          </a:p>
        </p:txBody>
      </p:sp>
      <p:sp>
        <p:nvSpPr>
          <p:cNvPr id="5" name="Slide Number Placeholder 4"/>
          <p:cNvSpPr>
            <a:spLocks noGrp="1"/>
          </p:cNvSpPr>
          <p:nvPr>
            <p:ph type="sldNum" sz="quarter" idx="12"/>
          </p:nvPr>
        </p:nvSpPr>
        <p:spPr/>
        <p:txBody>
          <a:bodyPr/>
          <a:lstStyle/>
          <a:p>
            <a:fld id="{5EBA3DB4-5D0E-47D3-8696-9AC787F2A887}"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srcRect/>
          <a:stretch>
            <a:fillRect/>
          </a:stretch>
        </p:blipFill>
        <p:spPr>
          <a:xfrm>
            <a:off x="0" y="-1"/>
            <a:ext cx="9144000" cy="6858001"/>
          </a:xfrm>
          <a:noFill/>
        </p:spPr>
      </p:pic>
      <p:sp>
        <p:nvSpPr>
          <p:cNvPr id="4" name="Slide Number Placeholder 3"/>
          <p:cNvSpPr>
            <a:spLocks noGrp="1"/>
          </p:cNvSpPr>
          <p:nvPr>
            <p:ph type="sldNum" sz="quarter" idx="12"/>
          </p:nvPr>
        </p:nvSpPr>
        <p:spPr/>
        <p:txBody>
          <a:bodyPr/>
          <a:lstStyle/>
          <a:p>
            <a:fld id="{5EBA3DB4-5D0E-47D3-8696-9AC787F2A887}"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http://sferauslug.ru/user/images/37609/ad_83609_image.jpg"/>
          <p:cNvPicPr>
            <a:picLocks noChangeAspect="1" noChangeArrowheads="1"/>
          </p:cNvPicPr>
          <p:nvPr/>
        </p:nvPicPr>
        <p:blipFill>
          <a:blip r:embed="rId2"/>
          <a:srcRect/>
          <a:stretch>
            <a:fillRect/>
          </a:stretch>
        </p:blipFill>
        <p:spPr bwMode="auto">
          <a:xfrm>
            <a:off x="609600" y="1447800"/>
            <a:ext cx="8001000" cy="5410200"/>
          </a:xfrm>
          <a:prstGeom prst="rect">
            <a:avLst/>
          </a:prstGeom>
          <a:noFill/>
        </p:spPr>
      </p:pic>
      <p:sp>
        <p:nvSpPr>
          <p:cNvPr id="2" name="Title 1"/>
          <p:cNvSpPr>
            <a:spLocks noGrp="1"/>
          </p:cNvSpPr>
          <p:nvPr>
            <p:ph type="title"/>
          </p:nvPr>
        </p:nvSpPr>
        <p:spPr>
          <a:xfrm>
            <a:off x="1905000" y="381000"/>
            <a:ext cx="4800600" cy="1143000"/>
          </a:xfrm>
        </p:spPr>
        <p:txBody>
          <a:bodyPr>
            <a:normAutofit/>
          </a:bodyPr>
          <a:lstStyle/>
          <a:p>
            <a:pPr algn="ctr"/>
            <a:r>
              <a:rPr lang="en-US" sz="5400" b="1" dirty="0" smtClean="0"/>
              <a:t>Implementation</a:t>
            </a:r>
            <a:endParaRPr lang="en-US" sz="5400" b="1" dirty="0"/>
          </a:p>
        </p:txBody>
      </p:sp>
      <p:sp>
        <p:nvSpPr>
          <p:cNvPr id="5" name="Slide Number Placeholder 4"/>
          <p:cNvSpPr>
            <a:spLocks noGrp="1"/>
          </p:cNvSpPr>
          <p:nvPr>
            <p:ph type="sldNum" sz="quarter" idx="12"/>
          </p:nvPr>
        </p:nvSpPr>
        <p:spPr/>
        <p:txBody>
          <a:bodyPr/>
          <a:lstStyle/>
          <a:p>
            <a:fld id="{5EBA3DB4-5D0E-47D3-8696-9AC787F2A887}"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normAutofit/>
          </a:bodyPr>
          <a:lstStyle/>
          <a:p>
            <a:pPr algn="just"/>
            <a:r>
              <a:rPr lang="en-US" sz="3200" dirty="0" smtClean="0"/>
              <a:t>Implementing phase, provide the actual nursing activities and client responses. Implementation consists of doing and documenting the activities that are the specific nursing actions needed to carry out the interventions or nursing orders.</a:t>
            </a:r>
            <a:endParaRPr lang="en-US" sz="3200" dirty="0"/>
          </a:p>
        </p:txBody>
      </p:sp>
      <p:sp>
        <p:nvSpPr>
          <p:cNvPr id="5" name="Slide Number Placeholder 4"/>
          <p:cNvSpPr>
            <a:spLocks noGrp="1"/>
          </p:cNvSpPr>
          <p:nvPr>
            <p:ph type="sldNum" sz="quarter" idx="12"/>
          </p:nvPr>
        </p:nvSpPr>
        <p:spPr/>
        <p:txBody>
          <a:bodyPr/>
          <a:lstStyle/>
          <a:p>
            <a:fld id="{5EBA3DB4-5D0E-47D3-8696-9AC787F2A887}" type="slidenum">
              <a:rPr lang="en-US" smtClean="0"/>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Nursing Skills during Implementation</a:t>
            </a:r>
            <a:endParaRPr lang="en-US" sz="4000" dirty="0"/>
          </a:p>
        </p:txBody>
      </p:sp>
      <p:sp>
        <p:nvSpPr>
          <p:cNvPr id="3" name="Content Placeholder 2"/>
          <p:cNvSpPr>
            <a:spLocks noGrp="1"/>
          </p:cNvSpPr>
          <p:nvPr>
            <p:ph idx="1"/>
          </p:nvPr>
        </p:nvSpPr>
        <p:spPr/>
        <p:txBody>
          <a:bodyPr/>
          <a:lstStyle/>
          <a:p>
            <a:r>
              <a:rPr lang="en-US" dirty="0" smtClean="0"/>
              <a:t>To implement nursing care plan successfully , nurse need to have following skills</a:t>
            </a:r>
          </a:p>
          <a:p>
            <a:r>
              <a:rPr lang="en-US" dirty="0" smtClean="0"/>
              <a:t>Cognitive Skills</a:t>
            </a:r>
          </a:p>
          <a:p>
            <a:pPr lvl="1"/>
            <a:r>
              <a:rPr lang="en-US" dirty="0" smtClean="0"/>
              <a:t>Including problem solving and decision making</a:t>
            </a:r>
          </a:p>
          <a:p>
            <a:r>
              <a:rPr lang="en-US" dirty="0" smtClean="0"/>
              <a:t>Interpersonal Skills</a:t>
            </a:r>
          </a:p>
          <a:p>
            <a:pPr lvl="1"/>
            <a:r>
              <a:rPr lang="en-US" dirty="0" smtClean="0"/>
              <a:t>Include verbal and non-verbal response, communication, </a:t>
            </a:r>
          </a:p>
          <a:p>
            <a:r>
              <a:rPr lang="en-US" dirty="0" smtClean="0"/>
              <a:t>Technical Skills</a:t>
            </a:r>
          </a:p>
          <a:p>
            <a:pPr lvl="1"/>
            <a:r>
              <a:rPr lang="en-US" dirty="0" smtClean="0"/>
              <a:t>Includes hand on skills need to perform procedures such as administrating injection, drugs, lifting, moving </a:t>
            </a:r>
            <a:endParaRPr lang="en-US" dirty="0"/>
          </a:p>
        </p:txBody>
      </p:sp>
      <p:sp>
        <p:nvSpPr>
          <p:cNvPr id="5" name="Slide Number Placeholder 4"/>
          <p:cNvSpPr>
            <a:spLocks noGrp="1"/>
          </p:cNvSpPr>
          <p:nvPr>
            <p:ph type="sldNum" sz="quarter" idx="12"/>
          </p:nvPr>
        </p:nvSpPr>
        <p:spPr/>
        <p:txBody>
          <a:bodyPr/>
          <a:lstStyle/>
          <a:p>
            <a:fld id="{5EBA3DB4-5D0E-47D3-8696-9AC787F2A887}"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Process</a:t>
            </a:r>
            <a:endParaRPr lang="en-US" dirty="0"/>
          </a:p>
        </p:txBody>
      </p:sp>
      <p:sp>
        <p:nvSpPr>
          <p:cNvPr id="3" name="Content Placeholder 2"/>
          <p:cNvSpPr>
            <a:spLocks noGrp="1"/>
          </p:cNvSpPr>
          <p:nvPr>
            <p:ph idx="1"/>
          </p:nvPr>
        </p:nvSpPr>
        <p:spPr/>
        <p:txBody>
          <a:bodyPr>
            <a:noAutofit/>
          </a:bodyPr>
          <a:lstStyle/>
          <a:p>
            <a:pPr algn="just"/>
            <a:r>
              <a:rPr lang="en-US" sz="2800" dirty="0" smtClean="0"/>
              <a:t>The nursing process is a modified form of scientific method used in nursing profession to assess client needs and create a course of action to address and solve patient problems. </a:t>
            </a:r>
          </a:p>
          <a:p>
            <a:pPr algn="just"/>
            <a:endParaRPr lang="en-US" sz="800" dirty="0" smtClean="0"/>
          </a:p>
          <a:p>
            <a:pPr lvl="0" algn="just"/>
            <a:r>
              <a:rPr lang="en-US" sz="2800" dirty="0" smtClean="0"/>
              <a:t>Nursing process is a rational problem solving framework on which professional nursing practice is based. It provides an organized, systematic approach to nursing care thereby improving the probability of positive outcomes for individuals and groups.</a:t>
            </a:r>
          </a:p>
        </p:txBody>
      </p:sp>
      <p:sp>
        <p:nvSpPr>
          <p:cNvPr id="5" name="Slide Number Placeholder 4"/>
          <p:cNvSpPr>
            <a:spLocks noGrp="1"/>
          </p:cNvSpPr>
          <p:nvPr>
            <p:ph type="sldNum" sz="quarter" idx="12"/>
          </p:nvPr>
        </p:nvSpPr>
        <p:spPr/>
        <p:txBody>
          <a:bodyPr/>
          <a:lstStyle/>
          <a:p>
            <a:fld id="{5EBA3DB4-5D0E-47D3-8696-9AC787F2A887}" type="slidenum">
              <a:rPr lang="en-US" smtClean="0"/>
              <a:pPr/>
              <a:t>4</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http://nursinglink.monster.com/nfs/nursinglink/attachment_images/0016/3536/iStock_000005159569XSmall_crop380w.jpg?1285015663"/>
          <p:cNvPicPr>
            <a:picLocks noChangeAspect="1" noChangeArrowheads="1"/>
          </p:cNvPicPr>
          <p:nvPr/>
        </p:nvPicPr>
        <p:blipFill>
          <a:blip r:embed="rId2"/>
          <a:srcRect/>
          <a:stretch>
            <a:fillRect/>
          </a:stretch>
        </p:blipFill>
        <p:spPr bwMode="auto">
          <a:xfrm>
            <a:off x="762000" y="1295400"/>
            <a:ext cx="7620000" cy="5465802"/>
          </a:xfrm>
          <a:prstGeom prst="rect">
            <a:avLst/>
          </a:prstGeom>
          <a:noFill/>
        </p:spPr>
      </p:pic>
      <p:sp>
        <p:nvSpPr>
          <p:cNvPr id="2" name="Title 1"/>
          <p:cNvSpPr>
            <a:spLocks noGrp="1"/>
          </p:cNvSpPr>
          <p:nvPr>
            <p:ph type="title"/>
          </p:nvPr>
        </p:nvSpPr>
        <p:spPr>
          <a:xfrm>
            <a:off x="2362200" y="304800"/>
            <a:ext cx="3581400" cy="1143000"/>
          </a:xfrm>
        </p:spPr>
        <p:txBody>
          <a:bodyPr>
            <a:noAutofit/>
          </a:bodyPr>
          <a:lstStyle/>
          <a:p>
            <a:pPr algn="ctr"/>
            <a:r>
              <a:rPr lang="en-US" sz="6000" b="1" dirty="0" smtClean="0"/>
              <a:t>Evaluation</a:t>
            </a:r>
            <a:endParaRPr lang="en-US" sz="6000" b="1" dirty="0"/>
          </a:p>
        </p:txBody>
      </p:sp>
      <p:sp>
        <p:nvSpPr>
          <p:cNvPr id="5" name="Slide Number Placeholder 4"/>
          <p:cNvSpPr>
            <a:spLocks noGrp="1"/>
          </p:cNvSpPr>
          <p:nvPr>
            <p:ph type="sldNum" sz="quarter" idx="12"/>
          </p:nvPr>
        </p:nvSpPr>
        <p:spPr/>
        <p:txBody>
          <a:bodyPr/>
          <a:lstStyle/>
          <a:p>
            <a:fld id="{5EBA3DB4-5D0E-47D3-8696-9AC787F2A887}" type="slidenum">
              <a:rPr lang="en-US" smtClean="0"/>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Evaluation</a:t>
            </a:r>
          </a:p>
        </p:txBody>
      </p:sp>
      <p:sp>
        <p:nvSpPr>
          <p:cNvPr id="3" name="Content Placeholder 2"/>
          <p:cNvSpPr>
            <a:spLocks noGrp="1"/>
          </p:cNvSpPr>
          <p:nvPr>
            <p:ph idx="1"/>
          </p:nvPr>
        </p:nvSpPr>
        <p:spPr/>
        <p:txBody>
          <a:bodyPr>
            <a:normAutofit/>
          </a:bodyPr>
          <a:lstStyle/>
          <a:p>
            <a:pPr algn="just"/>
            <a:r>
              <a:rPr lang="en-US" sz="2950" dirty="0" smtClean="0">
                <a:latin typeface="Times New Roman" pitchFamily="18" charset="0"/>
                <a:cs typeface="Times New Roman" pitchFamily="18" charset="0"/>
              </a:rPr>
              <a:t>The last phase of the nursing process which include the judgment of the effectiveness of nursing care to meet client goals based on the client’s behavioral responses.</a:t>
            </a:r>
          </a:p>
          <a:p>
            <a:pPr algn="just"/>
            <a:endParaRPr lang="en-US" sz="1000" dirty="0" smtClean="0">
              <a:latin typeface="Times New Roman" pitchFamily="18" charset="0"/>
              <a:cs typeface="Times New Roman" pitchFamily="18" charset="0"/>
            </a:endParaRPr>
          </a:p>
          <a:p>
            <a:pPr algn="just"/>
            <a:r>
              <a:rPr lang="en-US" sz="2950" dirty="0" smtClean="0">
                <a:latin typeface="Times New Roman" pitchFamily="18" charset="0"/>
                <a:cs typeface="Times New Roman" pitchFamily="18" charset="0"/>
              </a:rPr>
              <a:t>This step determine the success/effectiveness of the whole nursing process and the decision either to continue, modify or repeat the process is depend on evaluation.</a:t>
            </a:r>
          </a:p>
        </p:txBody>
      </p:sp>
      <p:sp>
        <p:nvSpPr>
          <p:cNvPr id="5" name="Slide Number Placeholder 4"/>
          <p:cNvSpPr>
            <a:spLocks noGrp="1"/>
          </p:cNvSpPr>
          <p:nvPr>
            <p:ph type="sldNum" sz="quarter" idx="12"/>
          </p:nvPr>
        </p:nvSpPr>
        <p:spPr/>
        <p:txBody>
          <a:bodyPr/>
          <a:lstStyle/>
          <a:p>
            <a:fld id="{5EBA3DB4-5D0E-47D3-8696-9AC787F2A887}" type="slidenum">
              <a:rPr lang="en-US" smtClean="0"/>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Evaluation</a:t>
            </a:r>
            <a:endParaRPr lang="en-US" dirty="0"/>
          </a:p>
        </p:txBody>
      </p:sp>
      <p:sp>
        <p:nvSpPr>
          <p:cNvPr id="3" name="Content Placeholder 2"/>
          <p:cNvSpPr>
            <a:spLocks noGrp="1"/>
          </p:cNvSpPr>
          <p:nvPr>
            <p:ph idx="1"/>
          </p:nvPr>
        </p:nvSpPr>
        <p:spPr/>
        <p:txBody>
          <a:bodyPr>
            <a:normAutofit fontScale="92500"/>
          </a:bodyPr>
          <a:lstStyle/>
          <a:p>
            <a:r>
              <a:rPr lang="en-US" dirty="0" smtClean="0"/>
              <a:t>While documenting evaluation phase, the nurse can draw one of the three possible conclusions:</a:t>
            </a:r>
          </a:p>
          <a:p>
            <a:endParaRPr lang="en-US" dirty="0" smtClean="0"/>
          </a:p>
          <a:p>
            <a:r>
              <a:rPr lang="en-US" dirty="0" smtClean="0"/>
              <a:t> The goal was met, </a:t>
            </a:r>
          </a:p>
          <a:p>
            <a:pPr lvl="1"/>
            <a:r>
              <a:rPr lang="en-US" dirty="0" smtClean="0"/>
              <a:t>The client response is the same as the desired outcomes.</a:t>
            </a:r>
          </a:p>
          <a:p>
            <a:endParaRPr lang="en-US" sz="900" dirty="0" smtClean="0"/>
          </a:p>
          <a:p>
            <a:r>
              <a:rPr lang="en-US" dirty="0" smtClean="0"/>
              <a:t>The goal was partially met,</a:t>
            </a:r>
          </a:p>
          <a:p>
            <a:pPr lvl="1"/>
            <a:r>
              <a:rPr lang="en-US" dirty="0" smtClean="0"/>
              <a:t>Either a short term goal was achieved but the long term was not, or the desired outcome was only partially attained.</a:t>
            </a:r>
          </a:p>
          <a:p>
            <a:endParaRPr lang="en-US" sz="900" dirty="0" smtClean="0"/>
          </a:p>
          <a:p>
            <a:r>
              <a:rPr lang="en-US" dirty="0" smtClean="0"/>
              <a:t>The goal was not met</a:t>
            </a:r>
          </a:p>
        </p:txBody>
      </p:sp>
      <p:sp>
        <p:nvSpPr>
          <p:cNvPr id="5" name="Slide Number Placeholder 4"/>
          <p:cNvSpPr>
            <a:spLocks noGrp="1"/>
          </p:cNvSpPr>
          <p:nvPr>
            <p:ph type="sldNum" sz="quarter" idx="12"/>
          </p:nvPr>
        </p:nvSpPr>
        <p:spPr/>
        <p:txBody>
          <a:bodyPr/>
          <a:lstStyle/>
          <a:p>
            <a:fld id="{5EBA3DB4-5D0E-47D3-8696-9AC787F2A887}" type="slidenum">
              <a:rPr lang="en-US" smtClean="0"/>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a:xfrm>
            <a:off x="0" y="0"/>
            <a:ext cx="9144000" cy="6096000"/>
          </a:xfrm>
          <a:noFill/>
        </p:spPr>
      </p:pic>
      <p:sp>
        <p:nvSpPr>
          <p:cNvPr id="5" name="Title 1"/>
          <p:cNvSpPr>
            <a:spLocks noGrp="1"/>
          </p:cNvSpPr>
          <p:nvPr>
            <p:ph type="title"/>
          </p:nvPr>
        </p:nvSpPr>
        <p:spPr>
          <a:xfrm>
            <a:off x="609600" y="5943600"/>
            <a:ext cx="8229600" cy="609600"/>
          </a:xfrm>
        </p:spPr>
        <p:txBody>
          <a:bodyPr>
            <a:normAutofit/>
          </a:bodyPr>
          <a:lstStyle/>
          <a:p>
            <a:pPr algn="ctr" eaLnBrk="1" hangingPunct="1"/>
            <a:r>
              <a:rPr lang="en-US" sz="2800" b="1" i="1" dirty="0" smtClean="0">
                <a:latin typeface="Times New Roman" pitchFamily="18" charset="0"/>
                <a:cs typeface="Times New Roman" pitchFamily="18" charset="0"/>
              </a:rPr>
              <a:t>Relationship of Evaluation to Nursing Process</a:t>
            </a:r>
            <a:endParaRPr lang="en-US" dirty="0" smtClean="0"/>
          </a:p>
        </p:txBody>
      </p:sp>
      <p:sp>
        <p:nvSpPr>
          <p:cNvPr id="7" name="Slide Number Placeholder 6"/>
          <p:cNvSpPr>
            <a:spLocks noGrp="1"/>
          </p:cNvSpPr>
          <p:nvPr>
            <p:ph type="sldNum" sz="quarter" idx="12"/>
          </p:nvPr>
        </p:nvSpPr>
        <p:spPr/>
        <p:txBody>
          <a:bodyPr/>
          <a:lstStyle/>
          <a:p>
            <a:fld id="{5EBA3DB4-5D0E-47D3-8696-9AC787F2A887}" type="slidenum">
              <a:rPr lang="en-US" smtClean="0"/>
              <a:pPr/>
              <a:t>43</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04088"/>
            <a:ext cx="3733800" cy="1143000"/>
          </a:xfrm>
        </p:spPr>
        <p:txBody>
          <a:bodyPr>
            <a:normAutofit/>
          </a:bodyPr>
          <a:lstStyle/>
          <a:p>
            <a:r>
              <a:rPr lang="en-US" sz="3900" b="1" dirty="0" smtClean="0"/>
              <a:t>Nursing Process</a:t>
            </a:r>
            <a:endParaRPr lang="en-US" sz="3900" b="1" dirty="0"/>
          </a:p>
        </p:txBody>
      </p:sp>
      <p:graphicFrame>
        <p:nvGraphicFramePr>
          <p:cNvPr id="18" name="Content Placeholder 17"/>
          <p:cNvGraphicFramePr>
            <a:graphicFrameLocks noGrp="1"/>
          </p:cNvGraphicFramePr>
          <p:nvPr>
            <p:ph idx="1"/>
          </p:nvPr>
        </p:nvGraphicFramePr>
        <p:xfrm>
          <a:off x="76200" y="1935162"/>
          <a:ext cx="45720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Content Placeholder 17"/>
          <p:cNvGraphicFramePr>
            <a:graphicFrameLocks/>
          </p:cNvGraphicFramePr>
          <p:nvPr/>
        </p:nvGraphicFramePr>
        <p:xfrm>
          <a:off x="4495800" y="1904999"/>
          <a:ext cx="45720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0" name="Title 1"/>
          <p:cNvSpPr txBox="1">
            <a:spLocks/>
          </p:cNvSpPr>
          <p:nvPr/>
        </p:nvSpPr>
        <p:spPr>
          <a:xfrm>
            <a:off x="4800600" y="838200"/>
            <a:ext cx="3733800" cy="990600"/>
          </a:xfrm>
          <a:prstGeom prst="rect">
            <a:avLst/>
          </a:prstGeom>
        </p:spPr>
        <p:txBody>
          <a:bodyPr vert="horz" lIns="0" rIns="0" bIns="0" anchor="b">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1" i="0" u="none" strike="noStrike" kern="1200" cap="none" spc="0" normalizeH="0" baseline="0" noProof="0" dirty="0" smtClean="0">
                <a:ln>
                  <a:noFill/>
                </a:ln>
                <a:solidFill>
                  <a:schemeClr val="tx2"/>
                </a:solidFill>
                <a:effectLst/>
                <a:uLnTx/>
                <a:uFillTx/>
                <a:latin typeface="+mj-lt"/>
                <a:ea typeface="+mj-ea"/>
                <a:cs typeface="+mj-cs"/>
              </a:rPr>
              <a:t>Scientific Method</a:t>
            </a:r>
            <a:endParaRPr kumimoji="0" lang="en-US" sz="5000" b="1" i="0" u="none" strike="noStrike" kern="1200" cap="none" spc="0" normalizeH="0" baseline="0" noProof="0" dirty="0">
              <a:ln>
                <a:noFill/>
              </a:ln>
              <a:solidFill>
                <a:schemeClr val="tx2"/>
              </a:solidFill>
              <a:effectLst/>
              <a:uLnTx/>
              <a:uFillTx/>
              <a:latin typeface="+mj-lt"/>
              <a:ea typeface="+mj-ea"/>
              <a:cs typeface="+mj-cs"/>
            </a:endParaRPr>
          </a:p>
        </p:txBody>
      </p:sp>
      <p:sp>
        <p:nvSpPr>
          <p:cNvPr id="21" name="Left-Right Arrow 20"/>
          <p:cNvSpPr/>
          <p:nvPr/>
        </p:nvSpPr>
        <p:spPr>
          <a:xfrm>
            <a:off x="4038600" y="2209800"/>
            <a:ext cx="1066800" cy="228600"/>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Left-Right Arrow 21"/>
          <p:cNvSpPr/>
          <p:nvPr/>
        </p:nvSpPr>
        <p:spPr>
          <a:xfrm>
            <a:off x="4038600" y="4114800"/>
            <a:ext cx="1066800" cy="228600"/>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Left-Right Arrow 22"/>
          <p:cNvSpPr/>
          <p:nvPr/>
        </p:nvSpPr>
        <p:spPr>
          <a:xfrm>
            <a:off x="4038600" y="3124200"/>
            <a:ext cx="1066800" cy="228600"/>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Left-Right Arrow 23"/>
          <p:cNvSpPr/>
          <p:nvPr/>
        </p:nvSpPr>
        <p:spPr>
          <a:xfrm>
            <a:off x="4038600" y="5029200"/>
            <a:ext cx="1066800" cy="228600"/>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Left-Right Arrow 24"/>
          <p:cNvSpPr/>
          <p:nvPr/>
        </p:nvSpPr>
        <p:spPr>
          <a:xfrm>
            <a:off x="4038600" y="6019800"/>
            <a:ext cx="1066800" cy="228600"/>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11"/>
          <p:cNvSpPr>
            <a:spLocks noGrp="1"/>
          </p:cNvSpPr>
          <p:nvPr>
            <p:ph type="sldNum" sz="quarter" idx="12"/>
          </p:nvPr>
        </p:nvSpPr>
        <p:spPr/>
        <p:txBody>
          <a:bodyPr/>
          <a:lstStyle/>
          <a:p>
            <a:fld id="{5EBA3DB4-5D0E-47D3-8696-9AC787F2A887}" type="slidenum">
              <a:rPr lang="en-US" smtClean="0"/>
              <a:pPr/>
              <a:t>5</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 Of Nursing Process</a:t>
            </a:r>
            <a:endParaRPr lang="en-US" dirty="0"/>
          </a:p>
        </p:txBody>
      </p:sp>
      <p:sp>
        <p:nvSpPr>
          <p:cNvPr id="3" name="Content Placeholder 2"/>
          <p:cNvSpPr>
            <a:spLocks noGrp="1"/>
          </p:cNvSpPr>
          <p:nvPr>
            <p:ph idx="1"/>
          </p:nvPr>
        </p:nvSpPr>
        <p:spPr/>
        <p:txBody>
          <a:bodyPr>
            <a:noAutofit/>
          </a:bodyPr>
          <a:lstStyle/>
          <a:p>
            <a:pPr marL="514350" indent="-514350" algn="just">
              <a:lnSpc>
                <a:spcPct val="90000"/>
              </a:lnSpc>
              <a:buFont typeface="+mj-lt"/>
              <a:buAutoNum type="arabicPeriod"/>
            </a:pPr>
            <a:r>
              <a:rPr lang="en-US" sz="2500" dirty="0" smtClean="0"/>
              <a:t>Provides an orderly &amp; systematic method for planning &amp; providing care</a:t>
            </a:r>
          </a:p>
          <a:p>
            <a:pPr marL="514350" indent="-514350" algn="just">
              <a:lnSpc>
                <a:spcPct val="90000"/>
              </a:lnSpc>
              <a:buFont typeface="+mj-lt"/>
              <a:buAutoNum type="arabicPeriod"/>
            </a:pPr>
            <a:r>
              <a:rPr lang="en-US" sz="2500" dirty="0" smtClean="0"/>
              <a:t>Enhances nursing efficiency by standardizing nursing practice</a:t>
            </a:r>
          </a:p>
          <a:p>
            <a:pPr marL="514350" indent="-514350" algn="just">
              <a:lnSpc>
                <a:spcPct val="90000"/>
              </a:lnSpc>
              <a:buFont typeface="+mj-lt"/>
              <a:buAutoNum type="arabicPeriod"/>
            </a:pPr>
            <a:r>
              <a:rPr lang="en-US" sz="2500" dirty="0" smtClean="0"/>
              <a:t>Facilitates documentation of care</a:t>
            </a:r>
          </a:p>
          <a:p>
            <a:pPr marL="514350" indent="-514350" algn="just">
              <a:lnSpc>
                <a:spcPct val="90000"/>
              </a:lnSpc>
              <a:buFont typeface="+mj-lt"/>
              <a:buAutoNum type="arabicPeriod"/>
            </a:pPr>
            <a:r>
              <a:rPr lang="en-US" sz="2500" dirty="0" smtClean="0"/>
              <a:t>Provides a unity of language for the nursing profession</a:t>
            </a:r>
          </a:p>
          <a:p>
            <a:pPr marL="514350" indent="-514350" algn="just">
              <a:lnSpc>
                <a:spcPct val="90000"/>
              </a:lnSpc>
              <a:buFont typeface="+mj-lt"/>
              <a:buAutoNum type="arabicPeriod"/>
            </a:pPr>
            <a:r>
              <a:rPr lang="en-US" sz="2500" dirty="0" smtClean="0"/>
              <a:t>Nursing Process is economical</a:t>
            </a:r>
          </a:p>
          <a:p>
            <a:pPr marL="514350" indent="-514350" algn="just">
              <a:lnSpc>
                <a:spcPct val="90000"/>
              </a:lnSpc>
              <a:buFont typeface="+mj-lt"/>
              <a:buAutoNum type="arabicPeriod"/>
            </a:pPr>
            <a:r>
              <a:rPr lang="en-US" sz="2500" dirty="0" smtClean="0"/>
              <a:t>Stresses the independent function of nurses</a:t>
            </a:r>
          </a:p>
          <a:p>
            <a:pPr marL="514350" indent="-514350" algn="just">
              <a:lnSpc>
                <a:spcPct val="90000"/>
              </a:lnSpc>
              <a:buFont typeface="+mj-lt"/>
              <a:buAutoNum type="arabicPeriod"/>
            </a:pPr>
            <a:r>
              <a:rPr lang="en-US" sz="2500" dirty="0" smtClean="0"/>
              <a:t>Increases care quality through the use of deliberate actions</a:t>
            </a:r>
          </a:p>
          <a:p>
            <a:pPr marL="514350" indent="-514350">
              <a:buFont typeface="+mj-lt"/>
              <a:buAutoNum type="arabicPeriod"/>
            </a:pPr>
            <a:r>
              <a:rPr lang="en-US" sz="2500" dirty="0" smtClean="0"/>
              <a:t>Provide continuity of care and prevent duplication</a:t>
            </a:r>
          </a:p>
        </p:txBody>
      </p:sp>
      <p:sp>
        <p:nvSpPr>
          <p:cNvPr id="5" name="Slide Number Placeholder 4"/>
          <p:cNvSpPr>
            <a:spLocks noGrp="1"/>
          </p:cNvSpPr>
          <p:nvPr>
            <p:ph type="sldNum" sz="quarter" idx="12"/>
          </p:nvPr>
        </p:nvSpPr>
        <p:spPr/>
        <p:txBody>
          <a:bodyPr/>
          <a:lstStyle/>
          <a:p>
            <a:fld id="{5EBA3DB4-5D0E-47D3-8696-9AC787F2A887}" type="slidenum">
              <a:rPr lang="en-US" smtClean="0"/>
              <a:pPr/>
              <a:t>6</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Nursing Process</a:t>
            </a:r>
            <a:endParaRPr lang="en-US" dirty="0"/>
          </a:p>
        </p:txBody>
      </p:sp>
      <p:sp>
        <p:nvSpPr>
          <p:cNvPr id="3" name="Content Placeholder 2"/>
          <p:cNvSpPr>
            <a:spLocks noGrp="1"/>
          </p:cNvSpPr>
          <p:nvPr>
            <p:ph idx="1"/>
          </p:nvPr>
        </p:nvSpPr>
        <p:spPr/>
        <p:txBody>
          <a:bodyPr>
            <a:noAutofit/>
          </a:bodyPr>
          <a:lstStyle/>
          <a:p>
            <a:pPr marL="457200" lvl="0" indent="-457200">
              <a:buFont typeface="+mj-lt"/>
              <a:buAutoNum type="arabicPeriod"/>
            </a:pPr>
            <a:r>
              <a:rPr lang="en-US" dirty="0" smtClean="0"/>
              <a:t>Interactive, Purposeful and Systematic (organized) </a:t>
            </a:r>
          </a:p>
          <a:p>
            <a:pPr marL="457200" indent="-457200">
              <a:buFont typeface="+mj-lt"/>
              <a:buAutoNum type="arabicPeriod"/>
            </a:pPr>
            <a:r>
              <a:rPr lang="en-US" dirty="0" smtClean="0"/>
              <a:t>Client-centered</a:t>
            </a:r>
          </a:p>
          <a:p>
            <a:pPr marL="457200" indent="-457200">
              <a:buFont typeface="+mj-lt"/>
              <a:buAutoNum type="arabicPeriod"/>
            </a:pPr>
            <a:r>
              <a:rPr lang="en-US" dirty="0" smtClean="0"/>
              <a:t>Goal-directed, outcome focused</a:t>
            </a:r>
          </a:p>
          <a:p>
            <a:pPr marL="457200" lvl="0" indent="-457200">
              <a:buFont typeface="+mj-lt"/>
              <a:buAutoNum type="arabicPeriod"/>
            </a:pPr>
            <a:r>
              <a:rPr lang="en-US" dirty="0" smtClean="0"/>
              <a:t>Within the legal scope of nursing</a:t>
            </a:r>
          </a:p>
          <a:p>
            <a:pPr marL="457200" indent="-457200">
              <a:buFont typeface="+mj-lt"/>
              <a:buAutoNum type="arabicPeriod"/>
            </a:pPr>
            <a:r>
              <a:rPr lang="en-US" dirty="0" smtClean="0"/>
              <a:t>Prioritizing the needs</a:t>
            </a:r>
          </a:p>
          <a:p>
            <a:pPr marL="457200" indent="-457200">
              <a:buFont typeface="+mj-lt"/>
              <a:buAutoNum type="arabicPeriod"/>
            </a:pPr>
            <a:r>
              <a:rPr lang="en-US" dirty="0" smtClean="0"/>
              <a:t>The steps are interrelated and dependent on the accuracy of each of the preceding steps</a:t>
            </a:r>
          </a:p>
          <a:p>
            <a:pPr marL="457200" indent="-457200">
              <a:buFont typeface="+mj-lt"/>
              <a:buAutoNum type="arabicPeriod"/>
            </a:pPr>
            <a:r>
              <a:rPr lang="en-US" dirty="0" smtClean="0"/>
              <a:t>It is used to identify, diagnose, and treat human responses to health and illness</a:t>
            </a:r>
          </a:p>
        </p:txBody>
      </p:sp>
      <p:sp>
        <p:nvSpPr>
          <p:cNvPr id="5" name="Slide Number Placeholder 4"/>
          <p:cNvSpPr>
            <a:spLocks noGrp="1"/>
          </p:cNvSpPr>
          <p:nvPr>
            <p:ph type="sldNum" sz="quarter" idx="12"/>
          </p:nvPr>
        </p:nvSpPr>
        <p:spPr/>
        <p:txBody>
          <a:bodyPr/>
          <a:lstStyle/>
          <a:p>
            <a:fld id="{5EBA3DB4-5D0E-47D3-8696-9AC787F2A887}" type="slidenum">
              <a:rPr lang="en-US" smtClean="0"/>
              <a:pPr/>
              <a:t>7</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LVN </a:t>
            </a:r>
            <a:r>
              <a:rPr lang="en-US" dirty="0" err="1" smtClean="0"/>
              <a:t>vs</a:t>
            </a:r>
            <a:r>
              <a:rPr lang="en-US" dirty="0" smtClean="0"/>
              <a:t> RN</a:t>
            </a:r>
            <a:endParaRPr lang="en-US" dirty="0"/>
          </a:p>
        </p:txBody>
      </p:sp>
      <p:sp>
        <p:nvSpPr>
          <p:cNvPr id="3" name="Content Placeholder 2"/>
          <p:cNvSpPr>
            <a:spLocks noGrp="1"/>
          </p:cNvSpPr>
          <p:nvPr>
            <p:ph idx="1"/>
          </p:nvPr>
        </p:nvSpPr>
        <p:spPr/>
        <p:txBody>
          <a:bodyPr/>
          <a:lstStyle/>
          <a:p>
            <a:r>
              <a:rPr lang="en-US" dirty="0" smtClean="0"/>
              <a:t>The RN is responsible for initiating the </a:t>
            </a:r>
            <a:r>
              <a:rPr lang="en-US" dirty="0" err="1" smtClean="0"/>
              <a:t>careplan</a:t>
            </a:r>
            <a:r>
              <a:rPr lang="en-US" dirty="0" smtClean="0"/>
              <a:t>.</a:t>
            </a:r>
          </a:p>
          <a:p>
            <a:pPr marL="0" indent="0">
              <a:buNone/>
            </a:pPr>
            <a:endParaRPr lang="en-US" dirty="0" smtClean="0"/>
          </a:p>
          <a:p>
            <a:r>
              <a:rPr lang="en-US" dirty="0" smtClean="0"/>
              <a:t>The LVN CANNOT initiate the </a:t>
            </a:r>
            <a:r>
              <a:rPr lang="en-US" dirty="0" err="1" smtClean="0"/>
              <a:t>careplan</a:t>
            </a:r>
            <a:r>
              <a:rPr lang="en-US" dirty="0" smtClean="0"/>
              <a:t>, but is responsible for following </a:t>
            </a:r>
            <a:r>
              <a:rPr lang="en-US" dirty="0" err="1" smtClean="0"/>
              <a:t>careplan</a:t>
            </a:r>
            <a:r>
              <a:rPr lang="en-US" dirty="0"/>
              <a:t> </a:t>
            </a:r>
            <a:r>
              <a:rPr lang="en-US" dirty="0" smtClean="0"/>
              <a:t>and adding to it.</a:t>
            </a:r>
            <a:endParaRPr lang="en-US" dirty="0"/>
          </a:p>
        </p:txBody>
      </p:sp>
      <p:sp>
        <p:nvSpPr>
          <p:cNvPr id="5" name="Slide Number Placeholder 4"/>
          <p:cNvSpPr>
            <a:spLocks noGrp="1"/>
          </p:cNvSpPr>
          <p:nvPr>
            <p:ph type="sldNum" sz="quarter" idx="12"/>
          </p:nvPr>
        </p:nvSpPr>
        <p:spPr/>
        <p:txBody>
          <a:bodyPr/>
          <a:lstStyle/>
          <a:p>
            <a:fld id="{5EBA3DB4-5D0E-47D3-8696-9AC787F2A887}" type="slidenum">
              <a:rPr lang="en-US" smtClean="0"/>
              <a:pPr/>
              <a:t>8</a:t>
            </a:fld>
            <a:endParaRPr lang="en-US" dirty="0"/>
          </a:p>
        </p:txBody>
      </p:sp>
    </p:spTree>
    <p:extLst>
      <p:ext uri="{BB962C8B-B14F-4D97-AF65-F5344CB8AC3E}">
        <p14:creationId xmlns:p14="http://schemas.microsoft.com/office/powerpoint/2010/main" val="1506823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a:xfrm>
            <a:off x="0" y="0"/>
            <a:ext cx="9144000" cy="6858000"/>
          </a:xfrm>
          <a:noFill/>
        </p:spPr>
      </p:pic>
      <p:sp>
        <p:nvSpPr>
          <p:cNvPr id="5" name="Title 3"/>
          <p:cNvSpPr>
            <a:spLocks noGrp="1"/>
          </p:cNvSpPr>
          <p:nvPr>
            <p:ph type="title"/>
          </p:nvPr>
        </p:nvSpPr>
        <p:spPr>
          <a:xfrm>
            <a:off x="228600" y="3733800"/>
            <a:ext cx="4038600" cy="685800"/>
          </a:xfrm>
        </p:spPr>
        <p:style>
          <a:lnRef idx="2">
            <a:schemeClr val="accent6"/>
          </a:lnRef>
          <a:fillRef idx="1">
            <a:schemeClr val="lt1"/>
          </a:fillRef>
          <a:effectRef idx="0">
            <a:schemeClr val="accent6"/>
          </a:effectRef>
          <a:fontRef idx="minor">
            <a:schemeClr val="dk1"/>
          </a:fontRef>
        </p:style>
        <p:txBody>
          <a:bodyPr>
            <a:normAutofit/>
          </a:bodyPr>
          <a:lstStyle/>
          <a:p>
            <a:pPr algn="ctr"/>
            <a:r>
              <a:rPr lang="en-US"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Assessment</a:t>
            </a:r>
            <a:endParaRPr lang="en-US" sz="4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7" name="Slide Number Placeholder 6"/>
          <p:cNvSpPr>
            <a:spLocks noGrp="1"/>
          </p:cNvSpPr>
          <p:nvPr>
            <p:ph type="sldNum" sz="quarter" idx="12"/>
          </p:nvPr>
        </p:nvSpPr>
        <p:spPr/>
        <p:txBody>
          <a:bodyPr/>
          <a:lstStyle/>
          <a:p>
            <a:fld id="{5EBA3DB4-5D0E-47D3-8696-9AC787F2A887}"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hospital514_CrystalGraphics.com_PowerPoint_Templates_trial</Template>
  <TotalTime>2695</TotalTime>
  <Words>1901</Words>
  <Application>Microsoft Macintosh PowerPoint</Application>
  <PresentationFormat>On-screen Show (4:3)</PresentationFormat>
  <Paragraphs>266</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Flow</vt:lpstr>
      <vt:lpstr>Nursing Care  Plans (Gold Standard for Nursing care)</vt:lpstr>
      <vt:lpstr>Objectives:</vt:lpstr>
      <vt:lpstr>PowerPoint Presentation</vt:lpstr>
      <vt:lpstr>Nursing Process</vt:lpstr>
      <vt:lpstr>Nursing Process</vt:lpstr>
      <vt:lpstr>Benefit Of Nursing Process</vt:lpstr>
      <vt:lpstr>Characteristics Of Nursing Process</vt:lpstr>
      <vt:lpstr>LVN vs RN</vt:lpstr>
      <vt:lpstr>Assessment</vt:lpstr>
      <vt:lpstr>Assessment</vt:lpstr>
      <vt:lpstr>Assessment (cont….)</vt:lpstr>
      <vt:lpstr>Types of Assessment</vt:lpstr>
      <vt:lpstr>Purpose Of Assessment</vt:lpstr>
      <vt:lpstr>Assessment Skills</vt:lpstr>
      <vt:lpstr>Assessment Activities</vt:lpstr>
      <vt:lpstr>Collect Data</vt:lpstr>
      <vt:lpstr>Sources of data</vt:lpstr>
      <vt:lpstr>Nursing Diagnosis</vt:lpstr>
      <vt:lpstr>Nursing Diagnosis</vt:lpstr>
      <vt:lpstr>Benefits Of Nursing Diagnosis</vt:lpstr>
      <vt:lpstr>Components of Nursing Diagnosis</vt:lpstr>
      <vt:lpstr>NANDA-I</vt:lpstr>
      <vt:lpstr>Descriptive Words</vt:lpstr>
      <vt:lpstr>PowerPoint Presentation</vt:lpstr>
      <vt:lpstr>Types Of Nursing Diagnosis</vt:lpstr>
      <vt:lpstr>Actual</vt:lpstr>
      <vt:lpstr>Risk Nursing Diagnosis</vt:lpstr>
      <vt:lpstr>Wellness nursing diagnosis</vt:lpstr>
      <vt:lpstr>Syndrome Nursing Diagnosis</vt:lpstr>
      <vt:lpstr>Difference b/w Medical &amp; Nursing Diagnosis</vt:lpstr>
      <vt:lpstr>Nursing diagnosis for Medical diagnosis</vt:lpstr>
      <vt:lpstr>Planning</vt:lpstr>
      <vt:lpstr>Planning </vt:lpstr>
      <vt:lpstr>Steps Of Planning </vt:lpstr>
      <vt:lpstr>Elements Of Planning</vt:lpstr>
      <vt:lpstr>PowerPoint Presentation</vt:lpstr>
      <vt:lpstr>Implementation</vt:lpstr>
      <vt:lpstr>Implementation</vt:lpstr>
      <vt:lpstr>Nursing Skills during Implementation</vt:lpstr>
      <vt:lpstr>Evaluation</vt:lpstr>
      <vt:lpstr>Evaluation</vt:lpstr>
      <vt:lpstr>Evaluation</vt:lpstr>
      <vt:lpstr>Relationship of Evaluation to Nursing Process</vt:lpstr>
    </vt:vector>
  </TitlesOfParts>
  <Company>patel-hospital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Process </dc:title>
  <dc:creator>m.farooq</dc:creator>
  <cp:lastModifiedBy>Hallie Coppi</cp:lastModifiedBy>
  <cp:revision>239</cp:revision>
  <dcterms:created xsi:type="dcterms:W3CDTF">2013-09-17T05:26:22Z</dcterms:created>
  <dcterms:modified xsi:type="dcterms:W3CDTF">2014-01-17T19:23:54Z</dcterms:modified>
</cp:coreProperties>
</file>